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5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b.me/eagleslandingwrestl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wires.henry.k12.ga.us/Page/12774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A9FD-C44B-42EA-882F-5F0348521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437" y="917199"/>
            <a:ext cx="8388766" cy="2541431"/>
          </a:xfrm>
        </p:spPr>
        <p:txBody>
          <a:bodyPr/>
          <a:lstStyle/>
          <a:p>
            <a:r>
              <a:rPr lang="en-US" dirty="0" smtClean="0"/>
              <a:t>ELHS Golden Eagle Wrestling </a:t>
            </a:r>
            <a:r>
              <a:rPr lang="en-US" dirty="0" smtClean="0"/>
              <a:t>2021-22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17780" y="3974194"/>
            <a:ext cx="8198181" cy="17575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Like </a:t>
            </a:r>
            <a:r>
              <a:rPr lang="en-US" sz="2800" b="1" dirty="0"/>
              <a:t>a phoenix rising from the ashes, we </a:t>
            </a:r>
            <a:r>
              <a:rPr lang="en-US" sz="2800" b="1" dirty="0" smtClean="0"/>
              <a:t>are bringing</a:t>
            </a:r>
            <a:r>
              <a:rPr lang="en-US" sz="2800" b="1" dirty="0" smtClean="0"/>
              <a:t> </a:t>
            </a:r>
            <a:r>
              <a:rPr lang="en-US" sz="2800" b="1" dirty="0"/>
              <a:t>pride and glory back to the wrestling </a:t>
            </a:r>
            <a:r>
              <a:rPr lang="en-US" sz="2800" b="1" dirty="0" smtClean="0"/>
              <a:t>program.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56" y="4073226"/>
            <a:ext cx="1914144" cy="1986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" y="4023710"/>
            <a:ext cx="2085408" cy="2085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44437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8534" y="0"/>
            <a:ext cx="9604375" cy="1049337"/>
          </a:xfrm>
        </p:spPr>
        <p:txBody>
          <a:bodyPr/>
          <a:lstStyle/>
          <a:p>
            <a:pPr algn="ctr"/>
            <a:r>
              <a:rPr lang="en-US" b="1" u="sng" dirty="0" smtClean="0"/>
              <a:t>What do we need from you?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24668"/>
            <a:ext cx="12192000" cy="5673004"/>
          </a:xfrm>
        </p:spPr>
        <p:txBody>
          <a:bodyPr>
            <a:normAutofit fontScale="25000" lnSpcReduction="20000"/>
          </a:bodyPr>
          <a:lstStyle/>
          <a:p>
            <a:r>
              <a:rPr lang="en-US" sz="8600" b="1" u="sng" dirty="0" smtClean="0"/>
              <a:t>Your time/support in fundraising activities</a:t>
            </a:r>
            <a:r>
              <a:rPr lang="en-US" sz="8600" dirty="0" smtClean="0"/>
              <a:t>:</a:t>
            </a:r>
          </a:p>
          <a:p>
            <a:pPr lvl="0"/>
            <a:r>
              <a:rPr lang="en-US" sz="8600" u="sng" dirty="0" smtClean="0"/>
              <a:t>Popcorn Fundraiser:</a:t>
            </a:r>
            <a:r>
              <a:rPr lang="en-US" sz="8600" dirty="0" smtClean="0"/>
              <a:t> Dates TBD, but you set up an online “shop” and people buy popcorn that will be delivered to their house.  We keep 50% of the money.</a:t>
            </a:r>
          </a:p>
          <a:p>
            <a:pPr lvl="0"/>
            <a:r>
              <a:rPr lang="en-US" sz="8600" u="sng" dirty="0" smtClean="0"/>
              <a:t>Email Fundraiser:</a:t>
            </a:r>
            <a:r>
              <a:rPr lang="en-US" sz="8600" dirty="0" smtClean="0"/>
              <a:t> Dates TBD, but you give at least 10 email addresses and the company sends emails asking for donations. We keep 80% of the money.</a:t>
            </a:r>
            <a:endParaRPr lang="en-US" sz="8600" u="sng" dirty="0" smtClean="0"/>
          </a:p>
          <a:p>
            <a:pPr lvl="0"/>
            <a:r>
              <a:rPr lang="en-US" sz="8600" u="sng" dirty="0" smtClean="0"/>
              <a:t>BBQ Fundraiser:</a:t>
            </a:r>
            <a:r>
              <a:rPr lang="en-US" sz="8600" dirty="0" smtClean="0"/>
              <a:t> Dates TBD, but we sell each Boston butt for $40 and make $20 profit from that.</a:t>
            </a:r>
          </a:p>
          <a:p>
            <a:pPr lvl="0"/>
            <a:r>
              <a:rPr lang="en-US" sz="8600" u="sng" dirty="0" smtClean="0"/>
              <a:t>December 17</a:t>
            </a:r>
            <a:r>
              <a:rPr lang="en-US" sz="8600" u="sng" baseline="30000" dirty="0" smtClean="0"/>
              <a:t>th</a:t>
            </a:r>
            <a:r>
              <a:rPr lang="en-US" sz="8600" u="sng" dirty="0" smtClean="0"/>
              <a:t>:</a:t>
            </a:r>
            <a:r>
              <a:rPr lang="en-US" sz="8600" dirty="0" smtClean="0"/>
              <a:t> Home quad-meet &amp; Alumni Night against Forest Park, Starr’s Mill, &amp; North Atlanta. We’ll need help selling food &amp; drinks in concession stand.</a:t>
            </a:r>
            <a:endParaRPr lang="en-US" sz="8600" u="sng" dirty="0" smtClean="0"/>
          </a:p>
          <a:p>
            <a:pPr lvl="0"/>
            <a:r>
              <a:rPr lang="en-US" sz="8600" u="sng" dirty="0" smtClean="0"/>
              <a:t>December 10</a:t>
            </a:r>
            <a:r>
              <a:rPr lang="en-US" sz="8600" u="sng" baseline="30000" dirty="0" smtClean="0"/>
              <a:t>th</a:t>
            </a:r>
            <a:r>
              <a:rPr lang="en-US" sz="8600" u="sng" dirty="0" smtClean="0"/>
              <a:t>-11</a:t>
            </a:r>
            <a:r>
              <a:rPr lang="en-US" sz="8600" u="sng" baseline="30000" dirty="0" smtClean="0"/>
              <a:t>th</a:t>
            </a:r>
            <a:r>
              <a:rPr lang="en-US" sz="8600" u="sng" dirty="0" smtClean="0"/>
              <a:t>:</a:t>
            </a:r>
            <a:r>
              <a:rPr lang="en-US" sz="8600" dirty="0" smtClean="0"/>
              <a:t> South Metro Tournament. We will need help selling food &amp; drinks in concession stand.</a:t>
            </a:r>
            <a:endParaRPr lang="en-US" sz="8600" u="sng" dirty="0" smtClean="0"/>
          </a:p>
          <a:p>
            <a:pPr lvl="0"/>
            <a:r>
              <a:rPr lang="en-US" sz="8600" u="sng" dirty="0" smtClean="0"/>
              <a:t>January 1</a:t>
            </a:r>
            <a:r>
              <a:rPr lang="en-US" sz="8600" u="sng" baseline="30000" dirty="0" smtClean="0"/>
              <a:t>st</a:t>
            </a:r>
            <a:r>
              <a:rPr lang="en-US" sz="8600" dirty="0" smtClean="0"/>
              <a:t>: Golden Eagle Duals Tournament.  We will need help selling food &amp; drinks in concession stand.</a:t>
            </a:r>
          </a:p>
          <a:p>
            <a:pPr lvl="0"/>
            <a:r>
              <a:rPr lang="en-US" sz="8600" u="sng" dirty="0" smtClean="0"/>
              <a:t>January 18</a:t>
            </a:r>
            <a:r>
              <a:rPr lang="en-US" sz="8600" u="sng" baseline="30000" dirty="0" smtClean="0"/>
              <a:t>th</a:t>
            </a:r>
            <a:r>
              <a:rPr lang="en-US" sz="8600" dirty="0" smtClean="0"/>
              <a:t>: Home quad-meet &amp; Senior Night against Sandy Creek, Veterans, &amp; Putnam County.  We’ll need help selling food &amp; drinks in concession stand.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26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Practice, match, &amp; tournament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754"/>
            <a:ext cx="12191999" cy="438079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Practice begins Oct. </a:t>
            </a:r>
            <a:r>
              <a:rPr lang="en-US" sz="3000" dirty="0" smtClean="0"/>
              <a:t>25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, and will happen every day (Monday-Friday) from </a:t>
            </a:r>
            <a:r>
              <a:rPr lang="en-US" sz="3000" dirty="0" smtClean="0"/>
              <a:t>3:45-5:45. </a:t>
            </a:r>
          </a:p>
          <a:p>
            <a:r>
              <a:rPr lang="en-US" sz="3000" dirty="0" smtClean="0"/>
              <a:t>We </a:t>
            </a:r>
            <a:r>
              <a:rPr lang="en-US" sz="3000" dirty="0" smtClean="0"/>
              <a:t>will have a few week night matches (home and away), but the majority of our competitions will take place on Saturdays from November-February.</a:t>
            </a:r>
          </a:p>
          <a:p>
            <a:r>
              <a:rPr lang="en-US" sz="3000" dirty="0" smtClean="0"/>
              <a:t>We will have practices and competitions during the Thanksgiving &amp; Christmas holidays.</a:t>
            </a:r>
          </a:p>
          <a:p>
            <a:r>
              <a:rPr lang="en-US" sz="3000" dirty="0" smtClean="0"/>
              <a:t>By the end of the season, </a:t>
            </a:r>
            <a:r>
              <a:rPr lang="en-US" sz="3000" dirty="0" smtClean="0"/>
              <a:t>we </a:t>
            </a:r>
            <a:r>
              <a:rPr lang="en-US" sz="3000" dirty="0" smtClean="0"/>
              <a:t>expect most </a:t>
            </a:r>
            <a:r>
              <a:rPr lang="en-US" sz="3000" dirty="0" smtClean="0"/>
              <a:t>varsity wrestlers </a:t>
            </a:r>
            <a:r>
              <a:rPr lang="en-US" sz="3000" dirty="0" smtClean="0"/>
              <a:t>to have had around 50 matches.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01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are building a wrestling program, not just putting together a team.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754"/>
            <a:ext cx="12191999" cy="438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will take time to get back to where we want to be.</a:t>
            </a:r>
          </a:p>
          <a:p>
            <a:r>
              <a:rPr lang="en-US" sz="3200" dirty="0" smtClean="0"/>
              <a:t>We need patience, trust, and buy-in from everyone involved.</a:t>
            </a:r>
          </a:p>
          <a:p>
            <a:r>
              <a:rPr lang="en-US" sz="3200" dirty="0" smtClean="0"/>
              <a:t>We are a family…Sometimes you don’t agree or even like your family members, but you always stand by them in the end.</a:t>
            </a:r>
          </a:p>
          <a:p>
            <a:r>
              <a:rPr lang="en-US" sz="3200" dirty="0" smtClean="0"/>
              <a:t>We will live by the Golden Eagle Wrestling Pledge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04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93813" y="0"/>
            <a:ext cx="9604375" cy="1049337"/>
          </a:xfrm>
        </p:spPr>
        <p:txBody>
          <a:bodyPr/>
          <a:lstStyle/>
          <a:p>
            <a:pPr algn="ctr"/>
            <a:r>
              <a:rPr lang="en-US" u="sng" dirty="0" smtClean="0"/>
              <a:t>The Pledge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" y="602673"/>
            <a:ext cx="12192000" cy="546561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900" dirty="0"/>
              <a:t>I am an Eagle</a:t>
            </a:r>
          </a:p>
          <a:p>
            <a:pPr algn="ctr"/>
            <a:r>
              <a:rPr lang="en-US" sz="4900" dirty="0"/>
              <a:t>I am proud to be an Eagle</a:t>
            </a:r>
          </a:p>
          <a:p>
            <a:pPr algn="ctr"/>
            <a:r>
              <a:rPr lang="en-US" sz="4900" dirty="0"/>
              <a:t>We are a family that depends on each other</a:t>
            </a:r>
          </a:p>
          <a:p>
            <a:pPr algn="ctr"/>
            <a:r>
              <a:rPr lang="en-US" sz="4900" dirty="0"/>
              <a:t>I respect my school</a:t>
            </a:r>
          </a:p>
          <a:p>
            <a:pPr algn="ctr"/>
            <a:r>
              <a:rPr lang="en-US" sz="4900" dirty="0"/>
              <a:t>I respect my teammates</a:t>
            </a:r>
          </a:p>
          <a:p>
            <a:pPr algn="ctr"/>
            <a:r>
              <a:rPr lang="en-US" sz="4900" dirty="0"/>
              <a:t>I respect my coaches</a:t>
            </a:r>
          </a:p>
          <a:p>
            <a:pPr algn="ctr"/>
            <a:r>
              <a:rPr lang="en-US" sz="4900" dirty="0"/>
              <a:t>And I respect myself</a:t>
            </a:r>
          </a:p>
          <a:p>
            <a:pPr algn="ctr"/>
            <a:r>
              <a:rPr lang="en-US" sz="4900" dirty="0"/>
              <a:t>This team is only as strong as I am,</a:t>
            </a:r>
          </a:p>
          <a:p>
            <a:pPr algn="ctr"/>
            <a:r>
              <a:rPr lang="en-US" sz="4900" dirty="0"/>
              <a:t>And I’ll do anything I can to help it succeed.</a:t>
            </a:r>
          </a:p>
          <a:p>
            <a:pPr algn="ctr"/>
            <a:r>
              <a:rPr lang="en-US" sz="4900" dirty="0"/>
              <a:t>1, 2, 3 Eagles!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 smtClean="0"/>
              <a:t>Spread the word</a:t>
            </a:r>
            <a:endParaRPr lang="en-US" sz="6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15732"/>
            <a:ext cx="12192000" cy="3990213"/>
          </a:xfrm>
        </p:spPr>
        <p:txBody>
          <a:bodyPr>
            <a:normAutofit fontScale="77500" lnSpcReduction="20000"/>
          </a:bodyPr>
          <a:lstStyle/>
          <a:p>
            <a:r>
              <a:rPr lang="en-US" sz="4900" dirty="0" smtClean="0"/>
              <a:t>Follow us on Twitter: @</a:t>
            </a:r>
            <a:r>
              <a:rPr lang="en-US" sz="4900" dirty="0" err="1" smtClean="0"/>
              <a:t>WrestlingEagle</a:t>
            </a:r>
            <a:endParaRPr lang="en-US" sz="4900" dirty="0" smtClean="0"/>
          </a:p>
          <a:p>
            <a:r>
              <a:rPr lang="en-US" sz="4900" dirty="0" smtClean="0"/>
              <a:t>Follow us on Instagram: Eagle’s Landing Wrestling</a:t>
            </a:r>
          </a:p>
          <a:p>
            <a:r>
              <a:rPr lang="en-US" sz="4900" dirty="0" smtClean="0"/>
              <a:t>Follow us </a:t>
            </a:r>
            <a:r>
              <a:rPr lang="en-US" sz="4900" dirty="0"/>
              <a:t>on Facebook: </a:t>
            </a:r>
            <a:r>
              <a:rPr lang="en-US" sz="4900" dirty="0">
                <a:hlinkClick r:id="rId2"/>
              </a:rPr>
              <a:t>https://</a:t>
            </a:r>
            <a:r>
              <a:rPr lang="en-US" sz="4900" dirty="0" smtClean="0">
                <a:hlinkClick r:id="rId2"/>
              </a:rPr>
              <a:t>fb.me/eagleslandingwrestling</a:t>
            </a:r>
            <a:r>
              <a:rPr lang="en-US" sz="4900" dirty="0" smtClean="0"/>
              <a:t> or @</a:t>
            </a:r>
            <a:r>
              <a:rPr lang="en-US" sz="4900" smtClean="0"/>
              <a:t>eagleslandingwrestling</a:t>
            </a:r>
            <a:endParaRPr lang="en-US" sz="4900"/>
          </a:p>
          <a:p>
            <a:r>
              <a:rPr lang="en-US" sz="4900" dirty="0" smtClean="0"/>
              <a:t>Check out the Wrestling page on the ELHS website.</a:t>
            </a:r>
          </a:p>
          <a:p>
            <a:endParaRPr lang="en-US" sz="49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9503-D196-47A4-8CD6-2F1816FB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588" y="20221"/>
            <a:ext cx="4740847" cy="160785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Coach Allen: ELHS wrestler</a:t>
            </a:r>
            <a:br>
              <a:rPr lang="en-US" sz="4000" dirty="0" smtClean="0"/>
            </a:br>
            <a:r>
              <a:rPr lang="en-US" sz="4000" dirty="0" smtClean="0"/>
              <a:t>c/o 1996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429B5-7A3F-4F01-BF40-B21D020F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2089" y="395531"/>
            <a:ext cx="3164247" cy="237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B08B6-5001-4E5C-823E-188D2534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435" y="-271715"/>
            <a:ext cx="4026728" cy="3020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5088B-8659-4639-9D2A-B1F8A8489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4" y="2348346"/>
            <a:ext cx="5392568" cy="3812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DD45C-41FD-4F2B-A2AA-B50D1EC84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784" y="2419785"/>
            <a:ext cx="5565216" cy="37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9503-D196-47A4-8CD6-2F1816FB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064" y="0"/>
            <a:ext cx="5731726" cy="162807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Coach Love: </a:t>
            </a:r>
            <a:br>
              <a:rPr lang="en-US" sz="4000" dirty="0" smtClean="0"/>
            </a:br>
            <a:r>
              <a:rPr lang="en-US" sz="4000" dirty="0" smtClean="0"/>
              <a:t>ELHS Wrestler</a:t>
            </a:r>
            <a:br>
              <a:rPr lang="en-US" sz="4000" dirty="0" smtClean="0"/>
            </a:br>
            <a:r>
              <a:rPr lang="en-US" sz="4000" dirty="0" smtClean="0"/>
              <a:t>c/o 2003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33"/>
            <a:ext cx="4096552" cy="55230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68" y="1900686"/>
            <a:ext cx="6995532" cy="39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9503-D196-47A4-8CD6-2F1816FB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064" y="0"/>
            <a:ext cx="5731726" cy="162807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Coach McDaniel: </a:t>
            </a:r>
            <a:r>
              <a:rPr lang="en-US" sz="4000" dirty="0"/>
              <a:t>ELHS </a:t>
            </a:r>
            <a:r>
              <a:rPr lang="en-US" sz="4000" dirty="0" smtClean="0"/>
              <a:t>Wrestler</a:t>
            </a:r>
            <a:br>
              <a:rPr lang="en-US" sz="4000" dirty="0" smtClean="0"/>
            </a:br>
            <a:r>
              <a:rPr lang="en-US" sz="4000" dirty="0" smtClean="0"/>
              <a:t>c/o 2002 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15" y="1330036"/>
            <a:ext cx="4805886" cy="4827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2746" y="1587927"/>
            <a:ext cx="5221958" cy="39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BA1E-CC24-4985-8823-91D73EC5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61" y="201846"/>
            <a:ext cx="8188684" cy="13983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We’ve Come Home to bring ELHS Wrestling back to its rightful place as a top program in Georgia.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F25D87-2F87-4E6A-BF7B-4A347F10B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9" y="3465455"/>
            <a:ext cx="1761779" cy="242771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A5C7B-F385-4972-A61B-B6DF82F9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27" y="1870571"/>
            <a:ext cx="5714999" cy="428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345" y="3460655"/>
            <a:ext cx="1761897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the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Student paperwork needs to be completed before he/she can officially practice.</a:t>
            </a:r>
          </a:p>
          <a:p>
            <a:r>
              <a:rPr lang="en-US" sz="3200" dirty="0" smtClean="0"/>
              <a:t>Conditioning every Tuesday and Thursday from 3:30-5:00</a:t>
            </a:r>
          </a:p>
          <a:p>
            <a:r>
              <a:rPr lang="en-US" sz="3200" dirty="0" smtClean="0"/>
              <a:t>Official </a:t>
            </a:r>
            <a:r>
              <a:rPr lang="en-US" sz="3200" dirty="0" smtClean="0"/>
              <a:t>practice begins October </a:t>
            </a:r>
            <a:r>
              <a:rPr lang="en-US" sz="3200" dirty="0" smtClean="0"/>
              <a:t>25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First competition November </a:t>
            </a:r>
            <a:r>
              <a:rPr lang="en-US" sz="3200" dirty="0" smtClean="0"/>
              <a:t>13</a:t>
            </a:r>
            <a:r>
              <a:rPr lang="en-US" sz="3200" baseline="30000" dirty="0" smtClean="0"/>
              <a:t>th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9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need from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015732"/>
            <a:ext cx="10972800" cy="41149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Please read the information packet on the Wrestling page of the ELHS website: </a:t>
            </a: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schoolwires.henry.k12.ga.us/Page/127743</a:t>
            </a:r>
            <a:endParaRPr lang="en-US" sz="3200" dirty="0" smtClean="0"/>
          </a:p>
          <a:p>
            <a:r>
              <a:rPr lang="en-US" sz="3200" dirty="0" smtClean="0"/>
              <a:t>We need to order team uniforms (singlets, warm up jackets, shorts, and t-shirts) </a:t>
            </a:r>
            <a:r>
              <a:rPr lang="en-US" sz="3200" dirty="0" smtClean="0"/>
              <a:t>ASAP in </a:t>
            </a:r>
            <a:r>
              <a:rPr lang="en-US" sz="3200" dirty="0" smtClean="0"/>
              <a:t>order to have them arrive by our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competition.</a:t>
            </a:r>
          </a:p>
          <a:p>
            <a:r>
              <a:rPr lang="en-US" sz="3200" b="1" u="sng" dirty="0" smtClean="0"/>
              <a:t>Hydration Test</a:t>
            </a:r>
            <a:r>
              <a:rPr lang="en-US" sz="3200" dirty="0" smtClean="0"/>
              <a:t>: </a:t>
            </a:r>
            <a:r>
              <a:rPr lang="en-US" sz="3200" dirty="0" smtClean="0"/>
              <a:t>Dates and locations TBD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34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Finances</a:t>
            </a:r>
            <a:r>
              <a:rPr lang="en-US" dirty="0" smtClean="0"/>
              <a:t>: I believe in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345474"/>
            <a:ext cx="11521439" cy="4785162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</a:t>
            </a:r>
            <a:r>
              <a:rPr lang="en-US" sz="3200" dirty="0" smtClean="0">
                <a:solidFill>
                  <a:srgbClr val="FF0000"/>
                </a:solidFill>
              </a:rPr>
              <a:t>currently have $5120 in the account.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Tournament fees will cost us around $3000.</a:t>
            </a:r>
          </a:p>
          <a:p>
            <a:r>
              <a:rPr lang="en-US" sz="3200" dirty="0" smtClean="0"/>
              <a:t>Uniforms will cost us $150 per student (for those who need them).</a:t>
            </a:r>
          </a:p>
          <a:p>
            <a:r>
              <a:rPr lang="en-US" sz="3200" dirty="0" smtClean="0"/>
              <a:t>Other costs (mat tape, cleaning supplies, etc.) will be around </a:t>
            </a:r>
            <a:r>
              <a:rPr lang="en-US" sz="3200" dirty="0" smtClean="0"/>
              <a:t>$600 </a:t>
            </a:r>
            <a:r>
              <a:rPr lang="en-US" sz="3200" dirty="0" smtClean="0"/>
              <a:t>or more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Senior Night Costs (last year $400)</a:t>
            </a:r>
            <a:endParaRPr lang="en-US" sz="3200" dirty="0" smtClean="0"/>
          </a:p>
          <a:p>
            <a:r>
              <a:rPr lang="en-US" sz="3200" dirty="0" smtClean="0"/>
              <a:t>Purchasing food and drinks for concession stand (pizza, chips, drinks, etc.) &amp; Hospitality Room (for coaches and referees during South Metro &amp; Golden Eagle Duals)</a:t>
            </a:r>
          </a:p>
          <a:p>
            <a:r>
              <a:rPr lang="en-US" sz="3200" dirty="0" smtClean="0"/>
              <a:t>Hotel costs </a:t>
            </a:r>
            <a:r>
              <a:rPr lang="en-US" sz="3200" dirty="0" smtClean="0"/>
              <a:t>for </a:t>
            </a:r>
            <a:r>
              <a:rPr lang="en-US" sz="3200" dirty="0" smtClean="0"/>
              <a:t>sectional &amp; state tournaments (we spend $2000 last year for only state tournament)</a:t>
            </a:r>
          </a:p>
          <a:p>
            <a:r>
              <a:rPr lang="en-US" sz="3200" dirty="0" smtClean="0"/>
              <a:t>Hotel &amp; Travel costs for New Orleans trip (waiting on tournament hotel info…might have a sponsor to help with transportation).</a:t>
            </a: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46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8534" y="0"/>
            <a:ext cx="9604375" cy="1049337"/>
          </a:xfrm>
        </p:spPr>
        <p:txBody>
          <a:bodyPr/>
          <a:lstStyle/>
          <a:p>
            <a:pPr algn="ctr"/>
            <a:r>
              <a:rPr lang="en-US" b="1" u="sng" dirty="0" smtClean="0"/>
              <a:t>What do we need from you?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61110"/>
            <a:ext cx="12192000" cy="5673004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Wrestling fee</a:t>
            </a:r>
            <a:r>
              <a:rPr lang="en-US" sz="3400" dirty="0" smtClean="0"/>
              <a:t>: </a:t>
            </a:r>
          </a:p>
          <a:p>
            <a:r>
              <a:rPr lang="en-US" sz="3400" dirty="0" smtClean="0"/>
              <a:t>New wrestler/No gear… $250 + $</a:t>
            </a:r>
            <a:r>
              <a:rPr lang="en-US" sz="3400" dirty="0" smtClean="0"/>
              <a:t>40 (athletic fee) </a:t>
            </a:r>
            <a:r>
              <a:rPr lang="en-US" sz="3400" dirty="0" smtClean="0"/>
              <a:t>+ 4%= $301.60 </a:t>
            </a:r>
            <a:endParaRPr lang="en-US" sz="3400" dirty="0" smtClean="0"/>
          </a:p>
          <a:p>
            <a:r>
              <a:rPr lang="en-US" sz="3400" dirty="0" smtClean="0"/>
              <a:t>Returning </a:t>
            </a:r>
            <a:r>
              <a:rPr lang="en-US" sz="3400" dirty="0" smtClean="0"/>
              <a:t>wrestler (with gear)…$100 + $</a:t>
            </a:r>
            <a:r>
              <a:rPr lang="en-US" sz="3400" dirty="0" smtClean="0"/>
              <a:t>40 (athletic fee) </a:t>
            </a:r>
            <a:r>
              <a:rPr lang="en-US" sz="3400" dirty="0" smtClean="0"/>
              <a:t>+ 4%= $145.60 </a:t>
            </a:r>
            <a:endParaRPr lang="en-US" sz="3400" dirty="0"/>
          </a:p>
          <a:p>
            <a:r>
              <a:rPr lang="en-US" sz="3400" dirty="0" smtClean="0"/>
              <a:t>Manager</a:t>
            </a:r>
            <a:r>
              <a:rPr lang="en-US" sz="3400" dirty="0" smtClean="0"/>
              <a:t>…$50 (gets you a </a:t>
            </a:r>
            <a:r>
              <a:rPr lang="en-US" sz="3400" dirty="0" smtClean="0"/>
              <a:t>t-shirt)</a:t>
            </a:r>
            <a:endParaRPr lang="en-US" sz="34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15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759761BAF0A45B1A5FB895208C99C" ma:contentTypeVersion="12" ma:contentTypeDescription="Create a new document." ma:contentTypeScope="" ma:versionID="daab16dcce2cc2002f743ce54df4e1a6">
  <xsd:schema xmlns:xsd="http://www.w3.org/2001/XMLSchema" xmlns:xs="http://www.w3.org/2001/XMLSchema" xmlns:p="http://schemas.microsoft.com/office/2006/metadata/properties" xmlns:ns3="3e400f47-fb07-453e-bf84-2905378356dc" xmlns:ns4="b4b2a0a0-c960-4ccf-90f3-d9bfa4283d17" targetNamespace="http://schemas.microsoft.com/office/2006/metadata/properties" ma:root="true" ma:fieldsID="018f4f81f8af6cf823e66211ad1ae071" ns3:_="" ns4:_="">
    <xsd:import namespace="3e400f47-fb07-453e-bf84-2905378356dc"/>
    <xsd:import namespace="b4b2a0a0-c960-4ccf-90f3-d9bfa4283d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00f47-fb07-453e-bf84-290537835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2a0a0-c960-4ccf-90f3-d9bfa4283d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0D4D1-1BF7-416D-80E7-8762F517C0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CDA11-86B4-4F03-AAB2-09D51ED7A44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4b2a0a0-c960-4ccf-90f3-d9bfa4283d17"/>
    <ds:schemaRef ds:uri="3e400f47-fb07-453e-bf84-2905378356d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49CF2E-F329-42E6-99E1-BBD660B3B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00f47-fb07-453e-bf84-2905378356dc"/>
    <ds:schemaRef ds:uri="b4b2a0a0-c960-4ccf-90f3-d9bfa4283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1010</TotalTime>
  <Words>822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ELHS Golden Eagle Wrestling 2021-22</vt:lpstr>
      <vt:lpstr>Coach Allen: ELHS wrestler c/o 1996</vt:lpstr>
      <vt:lpstr>Coach Love:  ELHS Wrestler c/o 2003</vt:lpstr>
      <vt:lpstr>Coach McDaniel: ELHS Wrestler c/o 2002  </vt:lpstr>
      <vt:lpstr>We’ve Come Home to bring ELHS Wrestling back to its rightful place as a top program in Georgia.</vt:lpstr>
      <vt:lpstr>What’s the plan?</vt:lpstr>
      <vt:lpstr>What Do we need from you?</vt:lpstr>
      <vt:lpstr>Finances: I believe in Transparency</vt:lpstr>
      <vt:lpstr>What do we need from you?</vt:lpstr>
      <vt:lpstr>What do we need from you?</vt:lpstr>
      <vt:lpstr>Practice, match, &amp; tournament schedules</vt:lpstr>
      <vt:lpstr>We are building a wrestling program, not just putting together a team.</vt:lpstr>
      <vt:lpstr>The Pledge</vt:lpstr>
      <vt:lpstr>Spread the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</dc:title>
  <dc:creator>Christopher Allen</dc:creator>
  <cp:lastModifiedBy>Allen, Christopher</cp:lastModifiedBy>
  <cp:revision>48</cp:revision>
  <dcterms:created xsi:type="dcterms:W3CDTF">2019-08-01T00:58:45Z</dcterms:created>
  <dcterms:modified xsi:type="dcterms:W3CDTF">2021-09-08T23:35:16Z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0x0101003B2759761BAF0A45B1A5FB895208C99C</vt:lpwstr>
  </property>
</Properties>
</file>