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8" r:id="rId4"/>
    <p:sldMasterId id="2147483716" r:id="rId5"/>
  </p:sldMasterIdLst>
  <p:notesMasterIdLst>
    <p:notesMasterId r:id="rId20"/>
  </p:notesMasterIdLst>
  <p:handoutMasterIdLst>
    <p:handoutMasterId r:id="rId21"/>
  </p:handoutMasterIdLst>
  <p:sldIdLst>
    <p:sldId id="421" r:id="rId6"/>
    <p:sldId id="422" r:id="rId7"/>
    <p:sldId id="423" r:id="rId8"/>
    <p:sldId id="424" r:id="rId9"/>
    <p:sldId id="428" r:id="rId10"/>
    <p:sldId id="429" r:id="rId11"/>
    <p:sldId id="430" r:id="rId12"/>
    <p:sldId id="431" r:id="rId13"/>
    <p:sldId id="432" r:id="rId14"/>
    <p:sldId id="433" r:id="rId15"/>
    <p:sldId id="435" r:id="rId16"/>
    <p:sldId id="436" r:id="rId17"/>
    <p:sldId id="434" r:id="rId18"/>
    <p:sldId id="437" r:id="rId19"/>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BA5E"/>
    <a:srgbClr val="ED1C24"/>
    <a:srgbClr val="44AA8D"/>
    <a:srgbClr val="FFE62D"/>
    <a:srgbClr val="A3ABAA"/>
    <a:srgbClr val="DC3652"/>
    <a:srgbClr val="6A675A"/>
    <a:srgbClr val="5E9FAE"/>
    <a:srgbClr val="00A94F"/>
    <a:srgbClr val="652D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20" autoAdjust="0"/>
    <p:restoredTop sz="95268" autoAdjust="0"/>
  </p:normalViewPr>
  <p:slideViewPr>
    <p:cSldViewPr>
      <p:cViewPr varScale="1">
        <p:scale>
          <a:sx n="69" d="100"/>
          <a:sy n="69" d="100"/>
        </p:scale>
        <p:origin x="1602" y="6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282" cy="35076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5265014" y="0"/>
            <a:ext cx="4029282" cy="350760"/>
          </a:xfrm>
          <a:prstGeom prst="rect">
            <a:avLst/>
          </a:prstGeom>
        </p:spPr>
        <p:txBody>
          <a:bodyPr vert="horz" lIns="91440" tIns="45720" rIns="91440" bIns="45720" rtlCol="0"/>
          <a:lstStyle>
            <a:lvl1pPr algn="r">
              <a:defRPr sz="1200"/>
            </a:lvl1pPr>
          </a:lstStyle>
          <a:p>
            <a:fld id="{5B6F7708-6294-4057-AA35-254489270DAD}" type="datetimeFigureOut">
              <a:rPr lang="en-US" smtClean="0"/>
              <a:t>9/17/2019</a:t>
            </a:fld>
            <a:endParaRPr lang="en-US" dirty="0"/>
          </a:p>
        </p:txBody>
      </p:sp>
      <p:sp>
        <p:nvSpPr>
          <p:cNvPr id="4" name="Footer Placeholder 3"/>
          <p:cNvSpPr>
            <a:spLocks noGrp="1"/>
          </p:cNvSpPr>
          <p:nvPr>
            <p:ph type="ftr" sz="quarter" idx="2"/>
          </p:nvPr>
        </p:nvSpPr>
        <p:spPr>
          <a:xfrm>
            <a:off x="1" y="6658443"/>
            <a:ext cx="4029282" cy="35076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014" y="6658443"/>
            <a:ext cx="4029282" cy="350760"/>
          </a:xfrm>
          <a:prstGeom prst="rect">
            <a:avLst/>
          </a:prstGeom>
        </p:spPr>
        <p:txBody>
          <a:bodyPr vert="horz" lIns="91440" tIns="45720" rIns="91440" bIns="45720" rtlCol="0" anchor="b"/>
          <a:lstStyle>
            <a:lvl1pPr algn="r">
              <a:defRPr sz="1200"/>
            </a:lvl1pPr>
          </a:lstStyle>
          <a:p>
            <a:fld id="{DCA87230-96CA-457A-A755-1C5F0D30F2BB}" type="slidenum">
              <a:rPr lang="en-US" smtClean="0"/>
              <a:t>‹#›</a:t>
            </a:fld>
            <a:endParaRPr lang="en-US" dirty="0"/>
          </a:p>
        </p:txBody>
      </p:sp>
    </p:spTree>
    <p:extLst>
      <p:ext uri="{BB962C8B-B14F-4D97-AF65-F5344CB8AC3E}">
        <p14:creationId xmlns:p14="http://schemas.microsoft.com/office/powerpoint/2010/main" val="21295525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DBA8B3D0-7470-4F07-92BC-4E3B168D442B}" type="datetimeFigureOut">
              <a:rPr lang="en-US" smtClean="0"/>
              <a:t>9/17/2019</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466557B0-1517-4F72-A393-D67F49CF4BE2}" type="slidenum">
              <a:rPr lang="en-US" smtClean="0"/>
              <a:t>‹#›</a:t>
            </a:fld>
            <a:endParaRPr lang="en-US" dirty="0"/>
          </a:p>
        </p:txBody>
      </p:sp>
    </p:spTree>
    <p:extLst>
      <p:ext uri="{BB962C8B-B14F-4D97-AF65-F5344CB8AC3E}">
        <p14:creationId xmlns:p14="http://schemas.microsoft.com/office/powerpoint/2010/main" val="1759679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nchor="b" anchorCtr="0">
            <a:normAutofit/>
          </a:bodyPr>
          <a:lstStyle>
            <a:lvl1pPr algn="l">
              <a:defRPr sz="2800" baseline="0">
                <a:solidFill>
                  <a:srgbClr val="00A94F"/>
                </a:solidFill>
                <a:latin typeface="Arial Rounded MT Bold" panose="020F0704030504030204" pitchFamily="34" charset="0"/>
              </a:defRPr>
            </a:lvl1pPr>
          </a:lstStyle>
          <a:p>
            <a:r>
              <a:rPr lang="en-US" dirty="0"/>
              <a:t>Title Slide</a:t>
            </a:r>
          </a:p>
        </p:txBody>
      </p:sp>
      <p:sp>
        <p:nvSpPr>
          <p:cNvPr id="3" name="Subtitle 2"/>
          <p:cNvSpPr>
            <a:spLocks noGrp="1"/>
          </p:cNvSpPr>
          <p:nvPr>
            <p:ph type="subTitle" idx="1" hasCustomPrompt="1"/>
          </p:nvPr>
        </p:nvSpPr>
        <p:spPr>
          <a:xfrm>
            <a:off x="685800" y="3886200"/>
            <a:ext cx="7772400" cy="1371600"/>
          </a:xfrm>
        </p:spPr>
        <p:txBody>
          <a:bodyPr>
            <a:normAutofit/>
          </a:bodyPr>
          <a:lstStyle>
            <a:lvl1pPr marL="0" indent="0" algn="l">
              <a:buNone/>
              <a:defRPr sz="24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here</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6379" y="381000"/>
            <a:ext cx="2493579" cy="609600"/>
          </a:xfrm>
          <a:prstGeom prst="rect">
            <a:avLst/>
          </a:prstGeom>
        </p:spPr>
      </p:pic>
      <p:sp>
        <p:nvSpPr>
          <p:cNvPr id="10" name="object 2"/>
          <p:cNvSpPr/>
          <p:nvPr/>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1" name="object 3"/>
          <p:cNvSpPr/>
          <p:nvPr/>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3" name="object 2"/>
          <p:cNvSpPr/>
          <p:nvPr userDrawn="1"/>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4" name="object 3"/>
          <p:cNvSpPr/>
          <p:nvPr userDrawn="1"/>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pic>
        <p:nvPicPr>
          <p:cNvPr id="15"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77875" y="3684588"/>
            <a:ext cx="7588250" cy="4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371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6005630"/>
          </a:xfrm>
        </p:spPr>
        <p:txBody>
          <a:bodyPr>
            <a:normAutofit/>
          </a:bodyPr>
          <a:lstStyle>
            <a:lvl1pPr>
              <a:defRPr sz="2400">
                <a:solidFill>
                  <a:srgbClr val="000000"/>
                </a:solidFill>
              </a:defRPr>
            </a:lvl1pPr>
            <a:lvl2pP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813300"/>
          </a:xfrm>
        </p:spPr>
        <p:txBody>
          <a:bodyPr>
            <a:normAutofit/>
          </a:bodyPr>
          <a:lstStyle>
            <a:lvl1pPr marL="0" indent="0">
              <a:buNone/>
              <a:defRPr sz="2400">
                <a:solidFill>
                  <a:srgbClr val="00000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10" name="Group 9"/>
          <p:cNvGrpSpPr/>
          <p:nvPr userDrawn="1"/>
        </p:nvGrpSpPr>
        <p:grpSpPr>
          <a:xfrm>
            <a:off x="5678424" y="6400800"/>
            <a:ext cx="2375793" cy="246221"/>
            <a:chOff x="5678424" y="6400800"/>
            <a:chExt cx="2375793" cy="246221"/>
          </a:xfrm>
        </p:grpSpPr>
        <p:sp>
          <p:nvSpPr>
            <p:cNvPr id="11" name="Rectangle 10"/>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3"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4281098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55625" y="1143000"/>
            <a:ext cx="3711575" cy="511270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Content Placeholder 2"/>
          <p:cNvSpPr>
            <a:spLocks noGrp="1"/>
          </p:cNvSpPr>
          <p:nvPr>
            <p:ph idx="10"/>
          </p:nvPr>
        </p:nvSpPr>
        <p:spPr>
          <a:xfrm>
            <a:off x="4495800" y="1143000"/>
            <a:ext cx="4191000" cy="5105400"/>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3" name="Group 12"/>
          <p:cNvGrpSpPr/>
          <p:nvPr userDrawn="1"/>
        </p:nvGrpSpPr>
        <p:grpSpPr>
          <a:xfrm>
            <a:off x="5678424" y="6400800"/>
            <a:ext cx="2375793" cy="246221"/>
            <a:chOff x="5678424" y="6400800"/>
            <a:chExt cx="2375793" cy="246221"/>
          </a:xfrm>
        </p:grpSpPr>
        <p:sp>
          <p:nvSpPr>
            <p:cNvPr id="14" name="Rectangle 13"/>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7"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12"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18"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16887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_1">
    <p:spTree>
      <p:nvGrpSpPr>
        <p:cNvPr id="1" name=""/>
        <p:cNvGrpSpPr/>
        <p:nvPr/>
      </p:nvGrpSpPr>
      <p:grpSpPr>
        <a:xfrm>
          <a:off x="0" y="0"/>
          <a:ext cx="0" cy="0"/>
          <a:chOff x="0" y="0"/>
          <a:chExt cx="0" cy="0"/>
        </a:xfrm>
      </p:grpSpPr>
      <p:cxnSp>
        <p:nvCxnSpPr>
          <p:cNvPr id="4" name="Straight Connector 3"/>
          <p:cNvCxnSpPr/>
          <p:nvPr/>
        </p:nvCxnSpPr>
        <p:spPr>
          <a:xfrm>
            <a:off x="685800" y="3733800"/>
            <a:ext cx="77724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nchor="b" anchorCtr="0">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685800" y="3886200"/>
            <a:ext cx="7772400" cy="9144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cxnSp>
        <p:nvCxnSpPr>
          <p:cNvPr id="6" name="Straight Connector 5"/>
          <p:cNvCxnSpPr/>
          <p:nvPr userDrawn="1"/>
        </p:nvCxnSpPr>
        <p:spPr>
          <a:xfrm>
            <a:off x="685800" y="3733800"/>
            <a:ext cx="77724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pic>
        <p:nvPicPr>
          <p:cNvPr id="7" name="Picture 6" descr="logo with tag rgb vert 72.jpg"/>
          <p:cNvPicPr>
            <a:picLocks noChangeAspect="1"/>
          </p:cNvPicPr>
          <p:nvPr userDrawn="1"/>
        </p:nvPicPr>
        <p:blipFill>
          <a:blip r:embed="rId2" cstate="print"/>
          <a:stretch>
            <a:fillRect/>
          </a:stretch>
        </p:blipFill>
        <p:spPr>
          <a:xfrm>
            <a:off x="7391400" y="5535612"/>
            <a:ext cx="1447799" cy="1121039"/>
          </a:xfrm>
          <a:prstGeom prst="rect">
            <a:avLst/>
          </a:prstGeom>
        </p:spPr>
      </p:pic>
    </p:spTree>
    <p:extLst>
      <p:ext uri="{BB962C8B-B14F-4D97-AF65-F5344CB8AC3E}">
        <p14:creationId xmlns:p14="http://schemas.microsoft.com/office/powerpoint/2010/main" val="5439370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_2">
    <p:spTree>
      <p:nvGrpSpPr>
        <p:cNvPr id="1" name=""/>
        <p:cNvGrpSpPr/>
        <p:nvPr/>
      </p:nvGrpSpPr>
      <p:grpSpPr>
        <a:xfrm>
          <a:off x="0" y="0"/>
          <a:ext cx="0" cy="0"/>
          <a:chOff x="0" y="0"/>
          <a:chExt cx="0" cy="0"/>
        </a:xfrm>
      </p:grpSpPr>
      <p:sp>
        <p:nvSpPr>
          <p:cNvPr id="2" name="Title 1"/>
          <p:cNvSpPr>
            <a:spLocks noGrp="1"/>
          </p:cNvSpPr>
          <p:nvPr>
            <p:ph type="ctrTitle"/>
          </p:nvPr>
        </p:nvSpPr>
        <p:spPr>
          <a:xfrm>
            <a:off x="152400" y="5387975"/>
            <a:ext cx="7086600" cy="1317625"/>
          </a:xfrm>
        </p:spPr>
        <p:txBody>
          <a:bodyPr anchor="b" anchorCtr="0">
            <a:normAutofit/>
          </a:bodyPr>
          <a:lstStyle>
            <a:lvl1pPr algn="l">
              <a:defRPr sz="4400"/>
            </a:lvl1pPr>
          </a:lstStyle>
          <a:p>
            <a:r>
              <a:rPr lang="en-US"/>
              <a:t>Click to edit Master title style</a:t>
            </a:r>
            <a:endParaRPr lang="en-US" dirty="0"/>
          </a:p>
        </p:txBody>
      </p:sp>
      <p:pic>
        <p:nvPicPr>
          <p:cNvPr id="4" name="Picture 3" descr="logo with tag rgb vert 72.jpg"/>
          <p:cNvPicPr>
            <a:picLocks noChangeAspect="1"/>
          </p:cNvPicPr>
          <p:nvPr userDrawn="1"/>
        </p:nvPicPr>
        <p:blipFill>
          <a:blip r:embed="rId2" cstate="print"/>
          <a:stretch>
            <a:fillRect/>
          </a:stretch>
        </p:blipFill>
        <p:spPr>
          <a:xfrm>
            <a:off x="7391400" y="5535612"/>
            <a:ext cx="1447799" cy="1121039"/>
          </a:xfrm>
          <a:prstGeom prst="rect">
            <a:avLst/>
          </a:prstGeom>
        </p:spPr>
      </p:pic>
    </p:spTree>
    <p:extLst>
      <p:ext uri="{BB962C8B-B14F-4D97-AF65-F5344CB8AC3E}">
        <p14:creationId xmlns:p14="http://schemas.microsoft.com/office/powerpoint/2010/main" val="636859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Slide_1">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endParaRPr lang="en-US" dirty="0"/>
          </a:p>
        </p:txBody>
      </p:sp>
      <p:cxnSp>
        <p:nvCxnSpPr>
          <p:cNvPr id="4" name="Straight Connector 3"/>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57200" y="1371600"/>
            <a:ext cx="8229600" cy="4876800"/>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cxnSp>
        <p:nvCxnSpPr>
          <p:cNvPr id="11" name="Straight Connector 10"/>
          <p:cNvCxnSpPr/>
          <p:nvPr userDrawn="1"/>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4004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Content Slide_2">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p>
        </p:txBody>
      </p:sp>
      <p:sp>
        <p:nvSpPr>
          <p:cNvPr id="3" name="Content Placeholder 2"/>
          <p:cNvSpPr>
            <a:spLocks noGrp="1"/>
          </p:cNvSpPr>
          <p:nvPr>
            <p:ph sz="half" idx="1"/>
          </p:nvPr>
        </p:nvSpPr>
        <p:spPr>
          <a:xfrm>
            <a:off x="457200" y="1371600"/>
            <a:ext cx="4038600" cy="47545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371600"/>
            <a:ext cx="4038600" cy="4754563"/>
          </a:xfrm>
        </p:spPr>
        <p:txBody>
          <a:bodyPr/>
          <a:lstStyle>
            <a:lvl1pPr>
              <a:defRPr sz="2800">
                <a:latin typeface="+mn-lt"/>
              </a:defRPr>
            </a:lvl1pPr>
            <a:lvl2pPr>
              <a:defRPr sz="2400">
                <a:latin typeface="+mn-lt"/>
              </a:defRPr>
            </a:lvl2pPr>
            <a:lvl3pPr>
              <a:defRPr sz="2000">
                <a:latin typeface="+mn-lt"/>
              </a:defRPr>
            </a:lvl3pPr>
            <a:lvl4pPr>
              <a:defRPr sz="1800">
                <a:latin typeface="+mn-lt"/>
              </a:defRPr>
            </a:lvl4pPr>
            <a:lvl5pPr>
              <a:defRPr sz="1800">
                <a:latin typeface="+mn-lt"/>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13"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24625214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tent Slide_3">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p>
        </p:txBody>
      </p:sp>
      <p:cxnSp>
        <p:nvCxnSpPr>
          <p:cNvPr id="7" name="Straight Connector 6"/>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1376608"/>
            <a:ext cx="4040188" cy="715962"/>
          </a:xfrm>
        </p:spPr>
        <p:txBody>
          <a:bodyPr anchor="b">
            <a:noAutofit/>
          </a:bodyPr>
          <a:lstStyle>
            <a:lvl1pPr marL="0" indent="0">
              <a:buNone/>
              <a:defRPr sz="2400" b="1">
                <a:solidFill>
                  <a:srgbClr val="009D57"/>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209800"/>
            <a:ext cx="4040188" cy="4038600"/>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376608"/>
            <a:ext cx="4041775" cy="715962"/>
          </a:xfrm>
        </p:spPr>
        <p:txBody>
          <a:bodyPr anchor="b"/>
          <a:lstStyle>
            <a:lvl1pPr marL="0" indent="0">
              <a:buNone/>
              <a:defRPr sz="2400" b="1">
                <a:solidFill>
                  <a:srgbClr val="009D57"/>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209800"/>
            <a:ext cx="4041775" cy="4038600"/>
          </a:xfrm>
        </p:spPr>
        <p:txBody>
          <a:bodyPr/>
          <a:lstStyle>
            <a:lvl1pPr>
              <a:defRPr sz="2400">
                <a:latin typeface="+mn-lt"/>
              </a:defRPr>
            </a:lvl1pPr>
            <a:lvl2pPr>
              <a:defRPr sz="2000">
                <a:latin typeface="+mn-lt"/>
              </a:defRPr>
            </a:lvl2pPr>
            <a:lvl3pPr>
              <a:defRPr sz="1800">
                <a:latin typeface="+mn-lt"/>
              </a:defRPr>
            </a:lvl3pPr>
            <a:lvl4pPr>
              <a:defRPr sz="1600">
                <a:latin typeface="+mn-lt"/>
              </a:defRPr>
            </a:lvl4pPr>
            <a:lvl5pPr>
              <a:defRPr sz="1600">
                <a:latin typeface="+mn-lt"/>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2773924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ontent Slide_4">
    <p:spTree>
      <p:nvGrpSpPr>
        <p:cNvPr id="1" name=""/>
        <p:cNvGrpSpPr/>
        <p:nvPr/>
      </p:nvGrpSpPr>
      <p:grpSpPr>
        <a:xfrm>
          <a:off x="0" y="0"/>
          <a:ext cx="0" cy="0"/>
          <a:chOff x="0" y="0"/>
          <a:chExt cx="0" cy="0"/>
        </a:xfrm>
      </p:grpSpPr>
      <p:cxnSp>
        <p:nvCxnSpPr>
          <p:cNvPr id="3" name="Straight Connector 2"/>
          <p:cNvCxnSpPr/>
          <p:nvPr/>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chor="ctr" anchorCtr="0"/>
          <a:lstStyle>
            <a:lvl1pPr>
              <a:defRPr>
                <a:latin typeface="+mj-lt"/>
              </a:defRPr>
            </a:lvl1pPr>
          </a:lstStyle>
          <a:p>
            <a:r>
              <a:rPr lang="en-US"/>
              <a:t>Click to edit Master title style</a:t>
            </a:r>
          </a:p>
        </p:txBody>
      </p:sp>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D423F924-74D2-45C3-9581-52674854CC09}"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4342277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Slide_5">
    <p:spTree>
      <p:nvGrpSpPr>
        <p:cNvPr id="1" name=""/>
        <p:cNvGrpSpPr/>
        <p:nvPr/>
      </p:nvGrpSpPr>
      <p:grpSpPr>
        <a:xfrm>
          <a:off x="0" y="0"/>
          <a:ext cx="0" cy="0"/>
          <a:chOff x="0" y="0"/>
          <a:chExt cx="0" cy="0"/>
        </a:xfrm>
      </p:grpSpPr>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cxnSp>
        <p:nvCxnSpPr>
          <p:cNvPr id="6" name="Straight Connector 5"/>
          <p:cNvCxnSpPr/>
          <p:nvPr userDrawn="1"/>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57200" y="152400"/>
            <a:ext cx="8229600" cy="990600"/>
          </a:xfrm>
        </p:spPr>
        <p:txBody>
          <a:bodyPr anchor="ctr" anchorCtr="0"/>
          <a:lstStyle>
            <a:lvl1pPr>
              <a:defRPr>
                <a:latin typeface="+mj-lt"/>
              </a:defRPr>
            </a:lvl1pPr>
          </a:lstStyle>
          <a:p>
            <a:r>
              <a:rPr lang="en-US"/>
              <a:t>Click to edit Master title style</a:t>
            </a:r>
          </a:p>
        </p:txBody>
      </p:sp>
    </p:spTree>
    <p:extLst>
      <p:ext uri="{BB962C8B-B14F-4D97-AF65-F5344CB8AC3E}">
        <p14:creationId xmlns:p14="http://schemas.microsoft.com/office/powerpoint/2010/main" val="988516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Slide_6">
    <p:spTree>
      <p:nvGrpSpPr>
        <p:cNvPr id="1" name=""/>
        <p:cNvGrpSpPr/>
        <p:nvPr/>
      </p:nvGrpSpPr>
      <p:grpSpPr>
        <a:xfrm>
          <a:off x="0" y="0"/>
          <a:ext cx="0" cy="0"/>
          <a:chOff x="0" y="0"/>
          <a:chExt cx="0" cy="0"/>
        </a:xfrm>
      </p:grpSpPr>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cxnSp>
        <p:nvCxnSpPr>
          <p:cNvPr id="6" name="Straight Connector 5"/>
          <p:cNvCxnSpPr/>
          <p:nvPr userDrawn="1"/>
        </p:nvCxnSpPr>
        <p:spPr>
          <a:xfrm>
            <a:off x="457200" y="1219200"/>
            <a:ext cx="82296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457200" y="152400"/>
            <a:ext cx="8229600" cy="990600"/>
          </a:xfrm>
        </p:spPr>
        <p:txBody>
          <a:bodyPr anchor="ctr" anchorCtr="0"/>
          <a:lstStyle>
            <a:lvl1pPr>
              <a:defRPr>
                <a:latin typeface="+mj-lt"/>
              </a:defRPr>
            </a:lvl1pPr>
          </a:lstStyle>
          <a:p>
            <a:r>
              <a:rPr lang="en-US"/>
              <a:t>Click to edit Master title style</a:t>
            </a:r>
          </a:p>
        </p:txBody>
      </p:sp>
    </p:spTree>
    <p:extLst>
      <p:ext uri="{BB962C8B-B14F-4D97-AF65-F5344CB8AC3E}">
        <p14:creationId xmlns:p14="http://schemas.microsoft.com/office/powerpoint/2010/main" val="304688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default">
    <p:spTree>
      <p:nvGrpSpPr>
        <p:cNvPr id="1" name=""/>
        <p:cNvGrpSpPr/>
        <p:nvPr/>
      </p:nvGrpSpPr>
      <p:grpSpPr>
        <a:xfrm>
          <a:off x="0" y="0"/>
          <a:ext cx="0" cy="0"/>
          <a:chOff x="0" y="0"/>
          <a:chExt cx="0" cy="0"/>
        </a:xfrm>
      </p:grpSpPr>
      <p:sp>
        <p:nvSpPr>
          <p:cNvPr id="11"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sp>
        <p:nvSpPr>
          <p:cNvPr id="14" name="Content Placeholder 2"/>
          <p:cNvSpPr>
            <a:spLocks noGrp="1"/>
          </p:cNvSpPr>
          <p:nvPr>
            <p:ph idx="1"/>
          </p:nvPr>
        </p:nvSpPr>
        <p:spPr>
          <a:xfrm>
            <a:off x="457200" y="1173162"/>
            <a:ext cx="8229600" cy="5075238"/>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761266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Footer Only_1">
    <p:spTree>
      <p:nvGrpSpPr>
        <p:cNvPr id="1" name=""/>
        <p:cNvGrpSpPr/>
        <p:nvPr/>
      </p:nvGrpSpPr>
      <p:grpSpPr>
        <a:xfrm>
          <a:off x="0" y="0"/>
          <a:ext cx="0" cy="0"/>
          <a:chOff x="0" y="0"/>
          <a:chExt cx="0" cy="0"/>
        </a:xfrm>
      </p:grpSpPr>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01D945C9-0277-4107-B589-EC55ECD240BC}"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36132146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Footer Only_2">
    <p:spTree>
      <p:nvGrpSpPr>
        <p:cNvPr id="1" name=""/>
        <p:cNvGrpSpPr/>
        <p:nvPr/>
      </p:nvGrpSpPr>
      <p:grpSpPr>
        <a:xfrm>
          <a:off x="0" y="0"/>
          <a:ext cx="0" cy="0"/>
          <a:chOff x="0" y="0"/>
          <a:chExt cx="0" cy="0"/>
        </a:xfrm>
      </p:grpSpPr>
      <p:sp>
        <p:nvSpPr>
          <p:cNvPr id="7" name="TextBox 6"/>
          <p:cNvSpPr txBox="1"/>
          <p:nvPr/>
        </p:nvSpPr>
        <p:spPr>
          <a:xfrm>
            <a:off x="1752600" y="6550025"/>
            <a:ext cx="6477000" cy="307975"/>
          </a:xfrm>
          <a:prstGeom prst="rect">
            <a:avLst/>
          </a:prstGeom>
          <a:noFill/>
        </p:spPr>
        <p:txBody>
          <a:bodyPr>
            <a:spAutoFit/>
          </a:bodyPr>
          <a:lstStyle/>
          <a:p>
            <a:pPr algn="r" fontAlgn="base">
              <a:spcBef>
                <a:spcPct val="0"/>
              </a:spcBef>
              <a:spcAft>
                <a:spcPct val="0"/>
              </a:spcAft>
              <a:defRPr/>
            </a:pPr>
            <a:r>
              <a:rPr lang="en-US" sz="1400" dirty="0">
                <a:solidFill>
                  <a:prstClr val="white">
                    <a:lumMod val="75000"/>
                  </a:prstClr>
                </a:solidFill>
                <a:latin typeface="Arial Rounded MT Bold"/>
              </a:rPr>
              <a:t>Children’s Healthcare of Atlanta</a:t>
            </a:r>
          </a:p>
        </p:txBody>
      </p:sp>
      <p:sp>
        <p:nvSpPr>
          <p:cNvPr id="8" name="Slide Number Placeholder 5"/>
          <p:cNvSpPr>
            <a:spLocks noGrp="1"/>
          </p:cNvSpPr>
          <p:nvPr>
            <p:ph type="sldNum" sz="quarter" idx="10"/>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a:defRPr/>
            </a:pPr>
            <a:fld id="{D423F924-74D2-45C3-9581-52674854CC09}" type="slidenum">
              <a:rPr lang="en-US" smtClean="0">
                <a:solidFill>
                  <a:prstClr val="white">
                    <a:lumMod val="50000"/>
                  </a:prstClr>
                </a:solidFill>
              </a:rPr>
              <a:pPr>
                <a:defRPr/>
              </a:pPr>
              <a:t>‹#›</a:t>
            </a:fld>
            <a:endParaRPr lang="en-US" dirty="0">
              <a:solidFill>
                <a:prstClr val="white">
                  <a:lumMod val="50000"/>
                </a:prstClr>
              </a:solidFill>
            </a:endParaRPr>
          </a:p>
        </p:txBody>
      </p:sp>
    </p:spTree>
    <p:extLst>
      <p:ext uri="{BB962C8B-B14F-4D97-AF65-F5344CB8AC3E}">
        <p14:creationId xmlns:p14="http://schemas.microsoft.com/office/powerpoint/2010/main" val="38167795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cxnSp>
        <p:nvCxnSpPr>
          <p:cNvPr id="4" name="Straight Connector 3"/>
          <p:cNvCxnSpPr/>
          <p:nvPr/>
        </p:nvCxnSpPr>
        <p:spPr>
          <a:xfrm>
            <a:off x="685800" y="3733800"/>
            <a:ext cx="7772400" cy="0"/>
          </a:xfrm>
          <a:prstGeom prst="line">
            <a:avLst/>
          </a:prstGeom>
          <a:ln w="50800" cap="rnd">
            <a:solidFill>
              <a:srgbClr val="009D57"/>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685800" y="2130425"/>
            <a:ext cx="7772400" cy="1470025"/>
          </a:xfrm>
        </p:spPr>
        <p:txBody>
          <a:bodyPr anchor="b" anchorCtr="0">
            <a:normAutofit/>
          </a:bodyPr>
          <a:lstStyle>
            <a:lvl1pPr algn="l">
              <a:defRPr sz="4400"/>
            </a:lvl1pPr>
          </a:lstStyle>
          <a:p>
            <a:r>
              <a:rPr lang="en-US"/>
              <a:t>Click to edit Master title style</a:t>
            </a:r>
            <a:endParaRPr lang="en-US" dirty="0"/>
          </a:p>
        </p:txBody>
      </p:sp>
      <p:sp>
        <p:nvSpPr>
          <p:cNvPr id="3" name="Subtitle 2"/>
          <p:cNvSpPr>
            <a:spLocks noGrp="1"/>
          </p:cNvSpPr>
          <p:nvPr>
            <p:ph type="subTitle" idx="1"/>
          </p:nvPr>
        </p:nvSpPr>
        <p:spPr>
          <a:xfrm>
            <a:off x="685800" y="3886200"/>
            <a:ext cx="6400800" cy="914400"/>
          </a:xfrm>
        </p:spPr>
        <p:txBody>
          <a:bodyPr/>
          <a:lstStyle>
            <a:lvl1pPr marL="0" indent="0" algn="l">
              <a:buNone/>
              <a:defRPr>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pic>
        <p:nvPicPr>
          <p:cNvPr id="5" name="Picture 4" descr="logo with tag rgb vert 72.jpg"/>
          <p:cNvPicPr>
            <a:picLocks noChangeAspect="1"/>
          </p:cNvPicPr>
          <p:nvPr userDrawn="1"/>
        </p:nvPicPr>
        <p:blipFill>
          <a:blip r:embed="rId2" cstate="print"/>
          <a:stretch>
            <a:fillRect/>
          </a:stretch>
        </p:blipFill>
        <p:spPr>
          <a:xfrm>
            <a:off x="7391400" y="5535612"/>
            <a:ext cx="1447799" cy="1121039"/>
          </a:xfrm>
          <a:prstGeom prst="rect">
            <a:avLst/>
          </a:prstGeom>
        </p:spPr>
      </p:pic>
    </p:spTree>
    <p:extLst>
      <p:ext uri="{BB962C8B-B14F-4D97-AF65-F5344CB8AC3E}">
        <p14:creationId xmlns:p14="http://schemas.microsoft.com/office/powerpoint/2010/main" val="25946633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26084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een Background">
    <p:spTree>
      <p:nvGrpSpPr>
        <p:cNvPr id="1" name=""/>
        <p:cNvGrpSpPr/>
        <p:nvPr/>
      </p:nvGrpSpPr>
      <p:grpSpPr>
        <a:xfrm>
          <a:off x="0" y="0"/>
          <a:ext cx="0" cy="0"/>
          <a:chOff x="0" y="0"/>
          <a:chExt cx="0" cy="0"/>
        </a:xfrm>
      </p:grpSpPr>
      <p:sp>
        <p:nvSpPr>
          <p:cNvPr id="3" name="Rectangle 2"/>
          <p:cNvSpPr/>
          <p:nvPr userDrawn="1"/>
        </p:nvSpPr>
        <p:spPr>
          <a:xfrm>
            <a:off x="0" y="0"/>
            <a:ext cx="9144000" cy="6858000"/>
          </a:xfrm>
          <a:prstGeom prst="rect">
            <a:avLst/>
          </a:prstGeom>
          <a:solidFill>
            <a:srgbClr val="009D5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latin typeface="Arial Rounded MT Bold" pitchFamily="34" charset="0"/>
            </a:endParaRPr>
          </a:p>
        </p:txBody>
      </p:sp>
      <p:cxnSp>
        <p:nvCxnSpPr>
          <p:cNvPr id="4" name="Straight Connector 3"/>
          <p:cNvCxnSpPr/>
          <p:nvPr userDrawn="1"/>
        </p:nvCxnSpPr>
        <p:spPr>
          <a:xfrm>
            <a:off x="457200" y="1219200"/>
            <a:ext cx="8229600" cy="0"/>
          </a:xfrm>
          <a:prstGeom prst="line">
            <a:avLst/>
          </a:prstGeom>
          <a:ln w="5080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nchor="ctr" anchorCtr="0"/>
          <a:lstStyle>
            <a:lvl1pPr>
              <a:defRPr>
                <a:solidFill>
                  <a:schemeClr val="bg1"/>
                </a:solidFill>
                <a:latin typeface="Arial Rounded MT Bold" pitchFamily="34" charset="0"/>
              </a:defRPr>
            </a:lvl1pPr>
          </a:lstStyle>
          <a:p>
            <a:r>
              <a:rPr lang="en-US"/>
              <a:t>Click to edit Master title style</a:t>
            </a:r>
            <a:endParaRPr lang="en-US" dirty="0"/>
          </a:p>
        </p:txBody>
      </p:sp>
      <p:sp>
        <p:nvSpPr>
          <p:cNvPr id="7" name="Slide Number Placeholder 5"/>
          <p:cNvSpPr>
            <a:spLocks noGrp="1"/>
          </p:cNvSpPr>
          <p:nvPr>
            <p:ph type="sldNum" sz="quarter" idx="10"/>
          </p:nvPr>
        </p:nvSpPr>
        <p:spPr>
          <a:xfrm>
            <a:off x="8305800" y="6400801"/>
            <a:ext cx="457200" cy="457200"/>
          </a:xfrm>
          <a:prstGeom prst="rect">
            <a:avLst/>
          </a:prstGeom>
        </p:spPr>
        <p:txBody>
          <a:bodyPr anchor="ctr"/>
          <a:lstStyle>
            <a:lvl1pPr>
              <a:defRPr sz="1100">
                <a:solidFill>
                  <a:schemeClr val="bg1"/>
                </a:solidFill>
                <a:latin typeface="Arial Rounded MT Bold" pitchFamily="34" charset="0"/>
              </a:defRPr>
            </a:lvl1pPr>
          </a:lstStyle>
          <a:p>
            <a:pPr>
              <a:defRPr/>
            </a:pPr>
            <a:fld id="{01D945C9-0277-4107-B589-EC55ECD240BC}" type="slidenum">
              <a:rPr lang="en-US" smtClean="0">
                <a:solidFill>
                  <a:prstClr val="white"/>
                </a:solidFill>
              </a:rPr>
              <a:pPr>
                <a:defRPr/>
              </a:pPr>
              <a:t>‹#›</a:t>
            </a:fld>
            <a:endParaRPr lang="en-US" dirty="0">
              <a:solidFill>
                <a:prstClr val="white"/>
              </a:solidFill>
            </a:endParaRPr>
          </a:p>
        </p:txBody>
      </p:sp>
      <p:sp>
        <p:nvSpPr>
          <p:cNvPr id="8" name="TextBox 7"/>
          <p:cNvSpPr txBox="1"/>
          <p:nvPr userDrawn="1"/>
        </p:nvSpPr>
        <p:spPr>
          <a:xfrm>
            <a:off x="1676400" y="6477001"/>
            <a:ext cx="6477000" cy="307777"/>
          </a:xfrm>
          <a:prstGeom prst="rect">
            <a:avLst/>
          </a:prstGeom>
          <a:noFill/>
        </p:spPr>
        <p:txBody>
          <a:bodyPr wrap="square">
            <a:spAutoFit/>
          </a:bodyPr>
          <a:lstStyle/>
          <a:p>
            <a:pPr algn="r" fontAlgn="base">
              <a:spcBef>
                <a:spcPct val="0"/>
              </a:spcBef>
              <a:spcAft>
                <a:spcPct val="0"/>
              </a:spcAft>
              <a:defRPr/>
            </a:pPr>
            <a:r>
              <a:rPr lang="en-US" sz="1400" dirty="0">
                <a:solidFill>
                  <a:prstClr val="white"/>
                </a:solidFill>
                <a:latin typeface="Arial Rounded MT Bold" pitchFamily="34" charset="0"/>
              </a:rPr>
              <a:t>Children’s Healthcare of Atlanta</a:t>
            </a:r>
          </a:p>
        </p:txBody>
      </p:sp>
      <p:sp>
        <p:nvSpPr>
          <p:cNvPr id="9" name="Content Placeholder 2"/>
          <p:cNvSpPr>
            <a:spLocks noGrp="1"/>
          </p:cNvSpPr>
          <p:nvPr>
            <p:ph idx="1"/>
          </p:nvPr>
        </p:nvSpPr>
        <p:spPr>
          <a:xfrm>
            <a:off x="457200" y="1371600"/>
            <a:ext cx="8229600" cy="4800600"/>
          </a:xfrm>
        </p:spPr>
        <p:txBody>
          <a:bodyPr/>
          <a:lstStyle>
            <a:lvl1pPr>
              <a:defRPr>
                <a:solidFill>
                  <a:schemeClr val="bg1"/>
                </a:solidFill>
                <a:latin typeface="Calibri" pitchFamily="34" charset="0"/>
              </a:defRPr>
            </a:lvl1pPr>
            <a:lvl2pPr>
              <a:defRPr>
                <a:solidFill>
                  <a:schemeClr val="bg1"/>
                </a:solidFill>
                <a:latin typeface="Calibri" pitchFamily="34" charset="0"/>
              </a:defRPr>
            </a:lvl2pPr>
            <a:lvl3pPr>
              <a:defRPr>
                <a:solidFill>
                  <a:schemeClr val="bg1"/>
                </a:solidFill>
                <a:latin typeface="Calibri" pitchFamily="34" charset="0"/>
              </a:defRPr>
            </a:lvl3pPr>
            <a:lvl4pPr>
              <a:defRPr>
                <a:solidFill>
                  <a:schemeClr val="bg1"/>
                </a:solidFill>
                <a:latin typeface="Calibri" pitchFamily="34" charset="0"/>
              </a:defRPr>
            </a:lvl4pPr>
            <a:lvl5pPr>
              <a:defRPr>
                <a:solidFill>
                  <a:schemeClr val="bg1"/>
                </a:solidFill>
                <a:latin typeface="Calibri"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075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opt2">
    <p:spTree>
      <p:nvGrpSpPr>
        <p:cNvPr id="1" name=""/>
        <p:cNvGrpSpPr/>
        <p:nvPr/>
      </p:nvGrpSpPr>
      <p:grpSpPr>
        <a:xfrm>
          <a:off x="0" y="0"/>
          <a:ext cx="0" cy="0"/>
          <a:chOff x="0" y="0"/>
          <a:chExt cx="0" cy="0"/>
        </a:xfrm>
      </p:grpSpPr>
      <p:sp>
        <p:nvSpPr>
          <p:cNvPr id="11" name="Rectangle 10"/>
          <p:cNvSpPr/>
          <p:nvPr/>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7"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sp>
        <p:nvSpPr>
          <p:cNvPr id="9" name="Content Placeholder 2"/>
          <p:cNvSpPr>
            <a:spLocks noGrp="1"/>
          </p:cNvSpPr>
          <p:nvPr>
            <p:ph idx="1"/>
          </p:nvPr>
        </p:nvSpPr>
        <p:spPr>
          <a:xfrm>
            <a:off x="457200" y="1173162"/>
            <a:ext cx="8229600" cy="5075238"/>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5710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opt3">
    <p:spTree>
      <p:nvGrpSpPr>
        <p:cNvPr id="1" name=""/>
        <p:cNvGrpSpPr/>
        <p:nvPr/>
      </p:nvGrpSpPr>
      <p:grpSpPr>
        <a:xfrm>
          <a:off x="0" y="0"/>
          <a:ext cx="0" cy="0"/>
          <a:chOff x="0" y="0"/>
          <a:chExt cx="0" cy="0"/>
        </a:xfrm>
      </p:grpSpPr>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8"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sp>
        <p:nvSpPr>
          <p:cNvPr id="9" name="Content Placeholder 2"/>
          <p:cNvSpPr>
            <a:spLocks noGrp="1"/>
          </p:cNvSpPr>
          <p:nvPr>
            <p:ph idx="1"/>
          </p:nvPr>
        </p:nvSpPr>
        <p:spPr>
          <a:xfrm>
            <a:off x="457200" y="1173162"/>
            <a:ext cx="8229600" cy="5075238"/>
          </a:xfrm>
        </p:spPr>
        <p:txBody>
          <a:bodyPr>
            <a:normAutofit/>
          </a:bodyPr>
          <a:lstStyle>
            <a:lvl1pPr>
              <a:defRPr sz="2400">
                <a:solidFill>
                  <a:schemeClr val="tx1"/>
                </a:solidFill>
              </a:defRPr>
            </a:lvl1pPr>
            <a:lvl2pPr>
              <a:defRPr sz="2400">
                <a:solidFill>
                  <a:schemeClr val="tx1"/>
                </a:solidFill>
              </a:defRPr>
            </a:lvl2pPr>
            <a:lvl3pPr>
              <a:defRPr sz="2400">
                <a:solidFill>
                  <a:schemeClr val="tx1"/>
                </a:solidFill>
              </a:defRPr>
            </a:lvl3pPr>
            <a:lvl4pPr>
              <a:defRPr sz="2400">
                <a:solidFill>
                  <a:schemeClr val="tx1"/>
                </a:solidFill>
              </a:defRPr>
            </a:lvl4pPr>
            <a:lvl5pPr>
              <a:defRPr sz="2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103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685800" y="2130425"/>
            <a:ext cx="7772400" cy="1470025"/>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dirty="0"/>
              <a:t>Divider slide</a:t>
            </a:r>
          </a:p>
        </p:txBody>
      </p:sp>
      <p:sp>
        <p:nvSpPr>
          <p:cNvPr id="9" name="Subtitle 2"/>
          <p:cNvSpPr>
            <a:spLocks noGrp="1"/>
          </p:cNvSpPr>
          <p:nvPr>
            <p:ph type="subTitle" idx="1" hasCustomPrompt="1"/>
          </p:nvPr>
        </p:nvSpPr>
        <p:spPr>
          <a:xfrm>
            <a:off x="685800" y="3886200"/>
            <a:ext cx="7772400" cy="1371600"/>
          </a:xfrm>
        </p:spPr>
        <p:txBody>
          <a:bodyPr>
            <a:normAutofit/>
          </a:bodyPr>
          <a:lstStyle>
            <a:lvl1pPr marL="0" indent="0" algn="l">
              <a:buNone/>
              <a:defRPr sz="2400" b="1">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here</a:t>
            </a:r>
          </a:p>
        </p:txBody>
      </p:sp>
      <p:sp>
        <p:nvSpPr>
          <p:cNvPr id="11" name="object 2"/>
          <p:cNvSpPr/>
          <p:nvPr/>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2" name="object 3"/>
          <p:cNvSpPr/>
          <p:nvPr/>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979663" y="381000"/>
            <a:ext cx="707137" cy="707137"/>
          </a:xfrm>
          <a:prstGeom prst="rect">
            <a:avLst/>
          </a:prstGeom>
        </p:spPr>
      </p:pic>
      <p:sp>
        <p:nvSpPr>
          <p:cNvPr id="15" name="object 2"/>
          <p:cNvSpPr/>
          <p:nvPr userDrawn="1"/>
        </p:nvSpPr>
        <p:spPr>
          <a:xfrm>
            <a:off x="370867" y="63852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sp>
        <p:nvSpPr>
          <p:cNvPr id="16" name="object 3"/>
          <p:cNvSpPr/>
          <p:nvPr userDrawn="1"/>
        </p:nvSpPr>
        <p:spPr>
          <a:xfrm>
            <a:off x="370867" y="6143980"/>
            <a:ext cx="8402320" cy="113664"/>
          </a:xfrm>
          <a:custGeom>
            <a:avLst/>
            <a:gdLst/>
            <a:ahLst/>
            <a:cxnLst/>
            <a:rect l="l" t="t" r="r" b="b"/>
            <a:pathLst>
              <a:path w="8402320" h="113664">
                <a:moveTo>
                  <a:pt x="56565" y="0"/>
                </a:moveTo>
                <a:lnTo>
                  <a:pt x="34975" y="4398"/>
                </a:lnTo>
                <a:lnTo>
                  <a:pt x="16948" y="16408"/>
                </a:lnTo>
                <a:lnTo>
                  <a:pt x="4587" y="34247"/>
                </a:lnTo>
                <a:lnTo>
                  <a:pt x="0" y="56133"/>
                </a:lnTo>
                <a:lnTo>
                  <a:pt x="0" y="56997"/>
                </a:lnTo>
                <a:lnTo>
                  <a:pt x="4466" y="78884"/>
                </a:lnTo>
                <a:lnTo>
                  <a:pt x="16624" y="96723"/>
                </a:lnTo>
                <a:lnTo>
                  <a:pt x="34611" y="108732"/>
                </a:lnTo>
                <a:lnTo>
                  <a:pt x="56565" y="113131"/>
                </a:lnTo>
                <a:lnTo>
                  <a:pt x="78520" y="108732"/>
                </a:lnTo>
                <a:lnTo>
                  <a:pt x="96507" y="96723"/>
                </a:lnTo>
                <a:lnTo>
                  <a:pt x="108665" y="78884"/>
                </a:lnTo>
                <a:lnTo>
                  <a:pt x="113131" y="56997"/>
                </a:lnTo>
                <a:lnTo>
                  <a:pt x="113131" y="56133"/>
                </a:lnTo>
                <a:lnTo>
                  <a:pt x="108483" y="34247"/>
                </a:lnTo>
                <a:lnTo>
                  <a:pt x="96021" y="16408"/>
                </a:lnTo>
                <a:lnTo>
                  <a:pt x="77973" y="4398"/>
                </a:lnTo>
                <a:lnTo>
                  <a:pt x="56565" y="0"/>
                </a:lnTo>
                <a:close/>
              </a:path>
              <a:path w="8402320" h="113664">
                <a:moveTo>
                  <a:pt x="315595" y="0"/>
                </a:moveTo>
                <a:lnTo>
                  <a:pt x="294005" y="4398"/>
                </a:lnTo>
                <a:lnTo>
                  <a:pt x="275977" y="16408"/>
                </a:lnTo>
                <a:lnTo>
                  <a:pt x="263617" y="34247"/>
                </a:lnTo>
                <a:lnTo>
                  <a:pt x="259029" y="56133"/>
                </a:lnTo>
                <a:lnTo>
                  <a:pt x="259029" y="56997"/>
                </a:lnTo>
                <a:lnTo>
                  <a:pt x="263495" y="78884"/>
                </a:lnTo>
                <a:lnTo>
                  <a:pt x="275653" y="96723"/>
                </a:lnTo>
                <a:lnTo>
                  <a:pt x="293640" y="108732"/>
                </a:lnTo>
                <a:lnTo>
                  <a:pt x="315595" y="113131"/>
                </a:lnTo>
                <a:lnTo>
                  <a:pt x="337549" y="108732"/>
                </a:lnTo>
                <a:lnTo>
                  <a:pt x="355536" y="96723"/>
                </a:lnTo>
                <a:lnTo>
                  <a:pt x="367694" y="78884"/>
                </a:lnTo>
                <a:lnTo>
                  <a:pt x="372160" y="56997"/>
                </a:lnTo>
                <a:lnTo>
                  <a:pt x="372160" y="56133"/>
                </a:lnTo>
                <a:lnTo>
                  <a:pt x="367512" y="34247"/>
                </a:lnTo>
                <a:lnTo>
                  <a:pt x="355050" y="16408"/>
                </a:lnTo>
                <a:lnTo>
                  <a:pt x="337002" y="4398"/>
                </a:lnTo>
                <a:lnTo>
                  <a:pt x="315595" y="0"/>
                </a:lnTo>
                <a:close/>
              </a:path>
              <a:path w="8402320" h="113664">
                <a:moveTo>
                  <a:pt x="574636" y="0"/>
                </a:moveTo>
                <a:lnTo>
                  <a:pt x="553046" y="4398"/>
                </a:lnTo>
                <a:lnTo>
                  <a:pt x="535019" y="16408"/>
                </a:lnTo>
                <a:lnTo>
                  <a:pt x="522658" y="34247"/>
                </a:lnTo>
                <a:lnTo>
                  <a:pt x="518071" y="56133"/>
                </a:lnTo>
                <a:lnTo>
                  <a:pt x="518071" y="56997"/>
                </a:lnTo>
                <a:lnTo>
                  <a:pt x="522537" y="78884"/>
                </a:lnTo>
                <a:lnTo>
                  <a:pt x="534695" y="96723"/>
                </a:lnTo>
                <a:lnTo>
                  <a:pt x="552682" y="108732"/>
                </a:lnTo>
                <a:lnTo>
                  <a:pt x="574636" y="113131"/>
                </a:lnTo>
                <a:lnTo>
                  <a:pt x="596591" y="108732"/>
                </a:lnTo>
                <a:lnTo>
                  <a:pt x="614578" y="96723"/>
                </a:lnTo>
                <a:lnTo>
                  <a:pt x="626736" y="78884"/>
                </a:lnTo>
                <a:lnTo>
                  <a:pt x="631202" y="56997"/>
                </a:lnTo>
                <a:lnTo>
                  <a:pt x="631202" y="56133"/>
                </a:lnTo>
                <a:lnTo>
                  <a:pt x="626554" y="34247"/>
                </a:lnTo>
                <a:lnTo>
                  <a:pt x="614092" y="16408"/>
                </a:lnTo>
                <a:lnTo>
                  <a:pt x="596044" y="4398"/>
                </a:lnTo>
                <a:lnTo>
                  <a:pt x="574636" y="0"/>
                </a:lnTo>
                <a:close/>
              </a:path>
              <a:path w="8402320" h="113664">
                <a:moveTo>
                  <a:pt x="833666" y="0"/>
                </a:moveTo>
                <a:lnTo>
                  <a:pt x="812076" y="4398"/>
                </a:lnTo>
                <a:lnTo>
                  <a:pt x="794048" y="16408"/>
                </a:lnTo>
                <a:lnTo>
                  <a:pt x="781688" y="34247"/>
                </a:lnTo>
                <a:lnTo>
                  <a:pt x="777100" y="56133"/>
                </a:lnTo>
                <a:lnTo>
                  <a:pt x="777100" y="56997"/>
                </a:lnTo>
                <a:lnTo>
                  <a:pt x="781566" y="78884"/>
                </a:lnTo>
                <a:lnTo>
                  <a:pt x="793724" y="96723"/>
                </a:lnTo>
                <a:lnTo>
                  <a:pt x="811711" y="108732"/>
                </a:lnTo>
                <a:lnTo>
                  <a:pt x="833666" y="113131"/>
                </a:lnTo>
                <a:lnTo>
                  <a:pt x="855620" y="108732"/>
                </a:lnTo>
                <a:lnTo>
                  <a:pt x="873607" y="96723"/>
                </a:lnTo>
                <a:lnTo>
                  <a:pt x="885765" y="78884"/>
                </a:lnTo>
                <a:lnTo>
                  <a:pt x="890231" y="56997"/>
                </a:lnTo>
                <a:lnTo>
                  <a:pt x="890231" y="56133"/>
                </a:lnTo>
                <a:lnTo>
                  <a:pt x="885583" y="34247"/>
                </a:lnTo>
                <a:lnTo>
                  <a:pt x="873121" y="16408"/>
                </a:lnTo>
                <a:lnTo>
                  <a:pt x="855073" y="4398"/>
                </a:lnTo>
                <a:lnTo>
                  <a:pt x="833666" y="0"/>
                </a:lnTo>
                <a:close/>
              </a:path>
              <a:path w="8402320" h="113664">
                <a:moveTo>
                  <a:pt x="1092708" y="0"/>
                </a:moveTo>
                <a:lnTo>
                  <a:pt x="1071118" y="4398"/>
                </a:lnTo>
                <a:lnTo>
                  <a:pt x="1053090" y="16408"/>
                </a:lnTo>
                <a:lnTo>
                  <a:pt x="1040730" y="34247"/>
                </a:lnTo>
                <a:lnTo>
                  <a:pt x="1036142" y="56133"/>
                </a:lnTo>
                <a:lnTo>
                  <a:pt x="1036142" y="56997"/>
                </a:lnTo>
                <a:lnTo>
                  <a:pt x="1040608" y="78884"/>
                </a:lnTo>
                <a:lnTo>
                  <a:pt x="1052766" y="96723"/>
                </a:lnTo>
                <a:lnTo>
                  <a:pt x="1070753" y="108732"/>
                </a:lnTo>
                <a:lnTo>
                  <a:pt x="1092708" y="113131"/>
                </a:lnTo>
                <a:lnTo>
                  <a:pt x="1114662" y="108732"/>
                </a:lnTo>
                <a:lnTo>
                  <a:pt x="1132649" y="96723"/>
                </a:lnTo>
                <a:lnTo>
                  <a:pt x="1144807" y="78884"/>
                </a:lnTo>
                <a:lnTo>
                  <a:pt x="1149273" y="56997"/>
                </a:lnTo>
                <a:lnTo>
                  <a:pt x="1149273" y="56133"/>
                </a:lnTo>
                <a:lnTo>
                  <a:pt x="1144625" y="34247"/>
                </a:lnTo>
                <a:lnTo>
                  <a:pt x="1132163" y="16408"/>
                </a:lnTo>
                <a:lnTo>
                  <a:pt x="1114115" y="4398"/>
                </a:lnTo>
                <a:lnTo>
                  <a:pt x="1092708" y="0"/>
                </a:lnTo>
                <a:close/>
              </a:path>
              <a:path w="8402320" h="113664">
                <a:moveTo>
                  <a:pt x="1351737" y="0"/>
                </a:moveTo>
                <a:lnTo>
                  <a:pt x="1330147" y="4398"/>
                </a:lnTo>
                <a:lnTo>
                  <a:pt x="1312119" y="16408"/>
                </a:lnTo>
                <a:lnTo>
                  <a:pt x="1299759" y="34247"/>
                </a:lnTo>
                <a:lnTo>
                  <a:pt x="1295171" y="56133"/>
                </a:lnTo>
                <a:lnTo>
                  <a:pt x="1295171" y="56997"/>
                </a:lnTo>
                <a:lnTo>
                  <a:pt x="1299637" y="78884"/>
                </a:lnTo>
                <a:lnTo>
                  <a:pt x="1311795" y="96723"/>
                </a:lnTo>
                <a:lnTo>
                  <a:pt x="1329782" y="108732"/>
                </a:lnTo>
                <a:lnTo>
                  <a:pt x="1351737" y="113131"/>
                </a:lnTo>
                <a:lnTo>
                  <a:pt x="1373691" y="108732"/>
                </a:lnTo>
                <a:lnTo>
                  <a:pt x="1391678" y="96723"/>
                </a:lnTo>
                <a:lnTo>
                  <a:pt x="1403836" y="78884"/>
                </a:lnTo>
                <a:lnTo>
                  <a:pt x="1408303" y="56997"/>
                </a:lnTo>
                <a:lnTo>
                  <a:pt x="1408303" y="56133"/>
                </a:lnTo>
                <a:lnTo>
                  <a:pt x="1403654" y="34247"/>
                </a:lnTo>
                <a:lnTo>
                  <a:pt x="1391192" y="16408"/>
                </a:lnTo>
                <a:lnTo>
                  <a:pt x="1373145" y="4398"/>
                </a:lnTo>
                <a:lnTo>
                  <a:pt x="1351737" y="0"/>
                </a:lnTo>
                <a:close/>
              </a:path>
              <a:path w="8402320" h="113664">
                <a:moveTo>
                  <a:pt x="1610779" y="0"/>
                </a:moveTo>
                <a:lnTo>
                  <a:pt x="1589189" y="4398"/>
                </a:lnTo>
                <a:lnTo>
                  <a:pt x="1571161" y="16408"/>
                </a:lnTo>
                <a:lnTo>
                  <a:pt x="1558801" y="34247"/>
                </a:lnTo>
                <a:lnTo>
                  <a:pt x="1554213" y="56133"/>
                </a:lnTo>
                <a:lnTo>
                  <a:pt x="1554213" y="56997"/>
                </a:lnTo>
                <a:lnTo>
                  <a:pt x="1558679" y="78884"/>
                </a:lnTo>
                <a:lnTo>
                  <a:pt x="1570837" y="96723"/>
                </a:lnTo>
                <a:lnTo>
                  <a:pt x="1588824" y="108732"/>
                </a:lnTo>
                <a:lnTo>
                  <a:pt x="1610779" y="113131"/>
                </a:lnTo>
                <a:lnTo>
                  <a:pt x="1632733" y="108732"/>
                </a:lnTo>
                <a:lnTo>
                  <a:pt x="1650720" y="96723"/>
                </a:lnTo>
                <a:lnTo>
                  <a:pt x="1662878" y="78884"/>
                </a:lnTo>
                <a:lnTo>
                  <a:pt x="1667344" y="56997"/>
                </a:lnTo>
                <a:lnTo>
                  <a:pt x="1667344" y="56133"/>
                </a:lnTo>
                <a:lnTo>
                  <a:pt x="1662696" y="34247"/>
                </a:lnTo>
                <a:lnTo>
                  <a:pt x="1650234" y="16408"/>
                </a:lnTo>
                <a:lnTo>
                  <a:pt x="1632186" y="4398"/>
                </a:lnTo>
                <a:lnTo>
                  <a:pt x="1610779" y="0"/>
                </a:lnTo>
                <a:close/>
              </a:path>
              <a:path w="8402320" h="113664">
                <a:moveTo>
                  <a:pt x="1869808" y="0"/>
                </a:moveTo>
                <a:lnTo>
                  <a:pt x="1848218" y="4398"/>
                </a:lnTo>
                <a:lnTo>
                  <a:pt x="1830190" y="16408"/>
                </a:lnTo>
                <a:lnTo>
                  <a:pt x="1817830" y="34247"/>
                </a:lnTo>
                <a:lnTo>
                  <a:pt x="1813242" y="56133"/>
                </a:lnTo>
                <a:lnTo>
                  <a:pt x="1813242" y="56997"/>
                </a:lnTo>
                <a:lnTo>
                  <a:pt x="1817708" y="78884"/>
                </a:lnTo>
                <a:lnTo>
                  <a:pt x="1829866" y="96723"/>
                </a:lnTo>
                <a:lnTo>
                  <a:pt x="1847853" y="108732"/>
                </a:lnTo>
                <a:lnTo>
                  <a:pt x="1869808" y="113131"/>
                </a:lnTo>
                <a:lnTo>
                  <a:pt x="1891762" y="108732"/>
                </a:lnTo>
                <a:lnTo>
                  <a:pt x="1909749" y="96723"/>
                </a:lnTo>
                <a:lnTo>
                  <a:pt x="1921907" y="78884"/>
                </a:lnTo>
                <a:lnTo>
                  <a:pt x="1926374" y="56997"/>
                </a:lnTo>
                <a:lnTo>
                  <a:pt x="1926374" y="56133"/>
                </a:lnTo>
                <a:lnTo>
                  <a:pt x="1921725" y="34247"/>
                </a:lnTo>
                <a:lnTo>
                  <a:pt x="1909264" y="16408"/>
                </a:lnTo>
                <a:lnTo>
                  <a:pt x="1891216" y="4398"/>
                </a:lnTo>
                <a:lnTo>
                  <a:pt x="1869808" y="0"/>
                </a:lnTo>
                <a:close/>
              </a:path>
              <a:path w="8402320" h="113664">
                <a:moveTo>
                  <a:pt x="2128850" y="0"/>
                </a:moveTo>
                <a:lnTo>
                  <a:pt x="2107260" y="4398"/>
                </a:lnTo>
                <a:lnTo>
                  <a:pt x="2089232" y="16408"/>
                </a:lnTo>
                <a:lnTo>
                  <a:pt x="2076872" y="34247"/>
                </a:lnTo>
                <a:lnTo>
                  <a:pt x="2072284" y="56133"/>
                </a:lnTo>
                <a:lnTo>
                  <a:pt x="2072284" y="56997"/>
                </a:lnTo>
                <a:lnTo>
                  <a:pt x="2076750" y="78884"/>
                </a:lnTo>
                <a:lnTo>
                  <a:pt x="2088908" y="96723"/>
                </a:lnTo>
                <a:lnTo>
                  <a:pt x="2106895" y="108732"/>
                </a:lnTo>
                <a:lnTo>
                  <a:pt x="2128850" y="113131"/>
                </a:lnTo>
                <a:lnTo>
                  <a:pt x="2150804" y="108732"/>
                </a:lnTo>
                <a:lnTo>
                  <a:pt x="2168791" y="96723"/>
                </a:lnTo>
                <a:lnTo>
                  <a:pt x="2180949" y="78884"/>
                </a:lnTo>
                <a:lnTo>
                  <a:pt x="2185416" y="56997"/>
                </a:lnTo>
                <a:lnTo>
                  <a:pt x="2185416" y="56133"/>
                </a:lnTo>
                <a:lnTo>
                  <a:pt x="2180767" y="34247"/>
                </a:lnTo>
                <a:lnTo>
                  <a:pt x="2168305" y="16408"/>
                </a:lnTo>
                <a:lnTo>
                  <a:pt x="2150258" y="4398"/>
                </a:lnTo>
                <a:lnTo>
                  <a:pt x="2128850" y="0"/>
                </a:lnTo>
                <a:close/>
              </a:path>
              <a:path w="8402320" h="113664">
                <a:moveTo>
                  <a:pt x="2387879" y="0"/>
                </a:moveTo>
                <a:lnTo>
                  <a:pt x="2366289" y="4398"/>
                </a:lnTo>
                <a:lnTo>
                  <a:pt x="2348261" y="16408"/>
                </a:lnTo>
                <a:lnTo>
                  <a:pt x="2335901" y="34247"/>
                </a:lnTo>
                <a:lnTo>
                  <a:pt x="2331313" y="56133"/>
                </a:lnTo>
                <a:lnTo>
                  <a:pt x="2331313" y="56997"/>
                </a:lnTo>
                <a:lnTo>
                  <a:pt x="2335780" y="78884"/>
                </a:lnTo>
                <a:lnTo>
                  <a:pt x="2347937" y="96723"/>
                </a:lnTo>
                <a:lnTo>
                  <a:pt x="2365925" y="108732"/>
                </a:lnTo>
                <a:lnTo>
                  <a:pt x="2387879" y="113131"/>
                </a:lnTo>
                <a:lnTo>
                  <a:pt x="2409833" y="108732"/>
                </a:lnTo>
                <a:lnTo>
                  <a:pt x="2427820" y="96723"/>
                </a:lnTo>
                <a:lnTo>
                  <a:pt x="2439978" y="78884"/>
                </a:lnTo>
                <a:lnTo>
                  <a:pt x="2444445" y="56997"/>
                </a:lnTo>
                <a:lnTo>
                  <a:pt x="2444445" y="56133"/>
                </a:lnTo>
                <a:lnTo>
                  <a:pt x="2439796" y="34247"/>
                </a:lnTo>
                <a:lnTo>
                  <a:pt x="2427335" y="16408"/>
                </a:lnTo>
                <a:lnTo>
                  <a:pt x="2409287" y="4398"/>
                </a:lnTo>
                <a:lnTo>
                  <a:pt x="2387879" y="0"/>
                </a:lnTo>
                <a:close/>
              </a:path>
              <a:path w="8402320" h="113664">
                <a:moveTo>
                  <a:pt x="2646921" y="0"/>
                </a:moveTo>
                <a:lnTo>
                  <a:pt x="2625331" y="4398"/>
                </a:lnTo>
                <a:lnTo>
                  <a:pt x="2607303" y="16408"/>
                </a:lnTo>
                <a:lnTo>
                  <a:pt x="2594943" y="34247"/>
                </a:lnTo>
                <a:lnTo>
                  <a:pt x="2590355" y="56133"/>
                </a:lnTo>
                <a:lnTo>
                  <a:pt x="2590355" y="56997"/>
                </a:lnTo>
                <a:lnTo>
                  <a:pt x="2594821" y="78884"/>
                </a:lnTo>
                <a:lnTo>
                  <a:pt x="2606979" y="96723"/>
                </a:lnTo>
                <a:lnTo>
                  <a:pt x="2624966" y="108732"/>
                </a:lnTo>
                <a:lnTo>
                  <a:pt x="2646921" y="113131"/>
                </a:lnTo>
                <a:lnTo>
                  <a:pt x="2668875" y="108732"/>
                </a:lnTo>
                <a:lnTo>
                  <a:pt x="2686862" y="96723"/>
                </a:lnTo>
                <a:lnTo>
                  <a:pt x="2699020" y="78884"/>
                </a:lnTo>
                <a:lnTo>
                  <a:pt x="2703487" y="56997"/>
                </a:lnTo>
                <a:lnTo>
                  <a:pt x="2703487" y="56133"/>
                </a:lnTo>
                <a:lnTo>
                  <a:pt x="2698838" y="34247"/>
                </a:lnTo>
                <a:lnTo>
                  <a:pt x="2686377" y="16408"/>
                </a:lnTo>
                <a:lnTo>
                  <a:pt x="2668329" y="4398"/>
                </a:lnTo>
                <a:lnTo>
                  <a:pt x="2646921" y="0"/>
                </a:lnTo>
                <a:close/>
              </a:path>
              <a:path w="8402320" h="113664">
                <a:moveTo>
                  <a:pt x="2905950" y="0"/>
                </a:moveTo>
                <a:lnTo>
                  <a:pt x="2884360" y="4398"/>
                </a:lnTo>
                <a:lnTo>
                  <a:pt x="2866332" y="16408"/>
                </a:lnTo>
                <a:lnTo>
                  <a:pt x="2853972" y="34247"/>
                </a:lnTo>
                <a:lnTo>
                  <a:pt x="2849384" y="56133"/>
                </a:lnTo>
                <a:lnTo>
                  <a:pt x="2849384" y="56997"/>
                </a:lnTo>
                <a:lnTo>
                  <a:pt x="2853851" y="78884"/>
                </a:lnTo>
                <a:lnTo>
                  <a:pt x="2866009" y="96723"/>
                </a:lnTo>
                <a:lnTo>
                  <a:pt x="2883996" y="108732"/>
                </a:lnTo>
                <a:lnTo>
                  <a:pt x="2905950" y="113131"/>
                </a:lnTo>
                <a:lnTo>
                  <a:pt x="2927904" y="108732"/>
                </a:lnTo>
                <a:lnTo>
                  <a:pt x="2945892" y="96723"/>
                </a:lnTo>
                <a:lnTo>
                  <a:pt x="2958049" y="78884"/>
                </a:lnTo>
                <a:lnTo>
                  <a:pt x="2962516" y="56997"/>
                </a:lnTo>
                <a:lnTo>
                  <a:pt x="2962516" y="56133"/>
                </a:lnTo>
                <a:lnTo>
                  <a:pt x="2957867" y="34247"/>
                </a:lnTo>
                <a:lnTo>
                  <a:pt x="2945406" y="16408"/>
                </a:lnTo>
                <a:lnTo>
                  <a:pt x="2927358" y="4398"/>
                </a:lnTo>
                <a:lnTo>
                  <a:pt x="2905950" y="0"/>
                </a:lnTo>
                <a:close/>
              </a:path>
              <a:path w="8402320" h="113664">
                <a:moveTo>
                  <a:pt x="3164992" y="0"/>
                </a:moveTo>
                <a:lnTo>
                  <a:pt x="3143402" y="4398"/>
                </a:lnTo>
                <a:lnTo>
                  <a:pt x="3125374" y="16408"/>
                </a:lnTo>
                <a:lnTo>
                  <a:pt x="3113014" y="34247"/>
                </a:lnTo>
                <a:lnTo>
                  <a:pt x="3108426" y="56133"/>
                </a:lnTo>
                <a:lnTo>
                  <a:pt x="3108426" y="56997"/>
                </a:lnTo>
                <a:lnTo>
                  <a:pt x="3112893" y="78884"/>
                </a:lnTo>
                <a:lnTo>
                  <a:pt x="3125050" y="96723"/>
                </a:lnTo>
                <a:lnTo>
                  <a:pt x="3143038" y="108732"/>
                </a:lnTo>
                <a:lnTo>
                  <a:pt x="3164992" y="113131"/>
                </a:lnTo>
                <a:lnTo>
                  <a:pt x="3186946" y="108732"/>
                </a:lnTo>
                <a:lnTo>
                  <a:pt x="3204933" y="96723"/>
                </a:lnTo>
                <a:lnTo>
                  <a:pt x="3217091" y="78884"/>
                </a:lnTo>
                <a:lnTo>
                  <a:pt x="3221558" y="56997"/>
                </a:lnTo>
                <a:lnTo>
                  <a:pt x="3221558" y="56133"/>
                </a:lnTo>
                <a:lnTo>
                  <a:pt x="3216909" y="34247"/>
                </a:lnTo>
                <a:lnTo>
                  <a:pt x="3204448" y="16408"/>
                </a:lnTo>
                <a:lnTo>
                  <a:pt x="3186400" y="4398"/>
                </a:lnTo>
                <a:lnTo>
                  <a:pt x="3164992" y="0"/>
                </a:lnTo>
                <a:close/>
              </a:path>
              <a:path w="8402320" h="113664">
                <a:moveTo>
                  <a:pt x="3424021" y="0"/>
                </a:moveTo>
                <a:lnTo>
                  <a:pt x="3402431" y="4398"/>
                </a:lnTo>
                <a:lnTo>
                  <a:pt x="3384403" y="16408"/>
                </a:lnTo>
                <a:lnTo>
                  <a:pt x="3372043" y="34247"/>
                </a:lnTo>
                <a:lnTo>
                  <a:pt x="3367455" y="56133"/>
                </a:lnTo>
                <a:lnTo>
                  <a:pt x="3367455" y="56997"/>
                </a:lnTo>
                <a:lnTo>
                  <a:pt x="3371922" y="78884"/>
                </a:lnTo>
                <a:lnTo>
                  <a:pt x="3384080" y="96723"/>
                </a:lnTo>
                <a:lnTo>
                  <a:pt x="3402067" y="108732"/>
                </a:lnTo>
                <a:lnTo>
                  <a:pt x="3424021" y="113131"/>
                </a:lnTo>
                <a:lnTo>
                  <a:pt x="3445975" y="108732"/>
                </a:lnTo>
                <a:lnTo>
                  <a:pt x="3463963" y="96723"/>
                </a:lnTo>
                <a:lnTo>
                  <a:pt x="3476120" y="78884"/>
                </a:lnTo>
                <a:lnTo>
                  <a:pt x="3480587" y="56997"/>
                </a:lnTo>
                <a:lnTo>
                  <a:pt x="3480587" y="56133"/>
                </a:lnTo>
                <a:lnTo>
                  <a:pt x="3475938" y="34247"/>
                </a:lnTo>
                <a:lnTo>
                  <a:pt x="3463477" y="16408"/>
                </a:lnTo>
                <a:lnTo>
                  <a:pt x="3445429" y="4398"/>
                </a:lnTo>
                <a:lnTo>
                  <a:pt x="3424021" y="0"/>
                </a:lnTo>
                <a:close/>
              </a:path>
              <a:path w="8402320" h="113664">
                <a:moveTo>
                  <a:pt x="3683063" y="0"/>
                </a:moveTo>
                <a:lnTo>
                  <a:pt x="3661473" y="4398"/>
                </a:lnTo>
                <a:lnTo>
                  <a:pt x="3643445" y="16408"/>
                </a:lnTo>
                <a:lnTo>
                  <a:pt x="3631085" y="34247"/>
                </a:lnTo>
                <a:lnTo>
                  <a:pt x="3626497" y="56133"/>
                </a:lnTo>
                <a:lnTo>
                  <a:pt x="3626497" y="56997"/>
                </a:lnTo>
                <a:lnTo>
                  <a:pt x="3630964" y="78884"/>
                </a:lnTo>
                <a:lnTo>
                  <a:pt x="3643122" y="96723"/>
                </a:lnTo>
                <a:lnTo>
                  <a:pt x="3661109" y="108732"/>
                </a:lnTo>
                <a:lnTo>
                  <a:pt x="3683063" y="113131"/>
                </a:lnTo>
                <a:lnTo>
                  <a:pt x="3705017" y="108732"/>
                </a:lnTo>
                <a:lnTo>
                  <a:pt x="3723005" y="96723"/>
                </a:lnTo>
                <a:lnTo>
                  <a:pt x="3735162" y="78884"/>
                </a:lnTo>
                <a:lnTo>
                  <a:pt x="3739629" y="56997"/>
                </a:lnTo>
                <a:lnTo>
                  <a:pt x="3739629" y="56133"/>
                </a:lnTo>
                <a:lnTo>
                  <a:pt x="3734980" y="34247"/>
                </a:lnTo>
                <a:lnTo>
                  <a:pt x="3722519" y="16408"/>
                </a:lnTo>
                <a:lnTo>
                  <a:pt x="3704471" y="4398"/>
                </a:lnTo>
                <a:lnTo>
                  <a:pt x="3683063" y="0"/>
                </a:lnTo>
                <a:close/>
              </a:path>
              <a:path w="8402320" h="113664">
                <a:moveTo>
                  <a:pt x="3942092" y="0"/>
                </a:moveTo>
                <a:lnTo>
                  <a:pt x="3920502" y="4398"/>
                </a:lnTo>
                <a:lnTo>
                  <a:pt x="3902475" y="16408"/>
                </a:lnTo>
                <a:lnTo>
                  <a:pt x="3890114" y="34247"/>
                </a:lnTo>
                <a:lnTo>
                  <a:pt x="3885526" y="56133"/>
                </a:lnTo>
                <a:lnTo>
                  <a:pt x="3885526" y="56997"/>
                </a:lnTo>
                <a:lnTo>
                  <a:pt x="3889993" y="78884"/>
                </a:lnTo>
                <a:lnTo>
                  <a:pt x="3902151" y="96723"/>
                </a:lnTo>
                <a:lnTo>
                  <a:pt x="3920138" y="108732"/>
                </a:lnTo>
                <a:lnTo>
                  <a:pt x="3942092" y="113131"/>
                </a:lnTo>
                <a:lnTo>
                  <a:pt x="3964047" y="108732"/>
                </a:lnTo>
                <a:lnTo>
                  <a:pt x="3982034" y="96723"/>
                </a:lnTo>
                <a:lnTo>
                  <a:pt x="3994192" y="78884"/>
                </a:lnTo>
                <a:lnTo>
                  <a:pt x="3998658" y="56997"/>
                </a:lnTo>
                <a:lnTo>
                  <a:pt x="3998658" y="56133"/>
                </a:lnTo>
                <a:lnTo>
                  <a:pt x="3994009" y="34247"/>
                </a:lnTo>
                <a:lnTo>
                  <a:pt x="3981548" y="16408"/>
                </a:lnTo>
                <a:lnTo>
                  <a:pt x="3963500" y="4398"/>
                </a:lnTo>
                <a:lnTo>
                  <a:pt x="3942092" y="0"/>
                </a:lnTo>
                <a:close/>
              </a:path>
              <a:path w="8402320" h="113664">
                <a:moveTo>
                  <a:pt x="4201134" y="0"/>
                </a:moveTo>
                <a:lnTo>
                  <a:pt x="4179544" y="4398"/>
                </a:lnTo>
                <a:lnTo>
                  <a:pt x="4161516" y="16408"/>
                </a:lnTo>
                <a:lnTo>
                  <a:pt x="4149156" y="34247"/>
                </a:lnTo>
                <a:lnTo>
                  <a:pt x="4144568" y="56133"/>
                </a:lnTo>
                <a:lnTo>
                  <a:pt x="4144568" y="56997"/>
                </a:lnTo>
                <a:lnTo>
                  <a:pt x="4149035" y="78884"/>
                </a:lnTo>
                <a:lnTo>
                  <a:pt x="4161193" y="96723"/>
                </a:lnTo>
                <a:lnTo>
                  <a:pt x="4179180" y="108732"/>
                </a:lnTo>
                <a:lnTo>
                  <a:pt x="4201134" y="113131"/>
                </a:lnTo>
                <a:lnTo>
                  <a:pt x="4223088" y="108732"/>
                </a:lnTo>
                <a:lnTo>
                  <a:pt x="4241076" y="96723"/>
                </a:lnTo>
                <a:lnTo>
                  <a:pt x="4253233" y="78884"/>
                </a:lnTo>
                <a:lnTo>
                  <a:pt x="4257700" y="56997"/>
                </a:lnTo>
                <a:lnTo>
                  <a:pt x="4257700" y="56133"/>
                </a:lnTo>
                <a:lnTo>
                  <a:pt x="4253051" y="34247"/>
                </a:lnTo>
                <a:lnTo>
                  <a:pt x="4240590" y="16408"/>
                </a:lnTo>
                <a:lnTo>
                  <a:pt x="4222542" y="4398"/>
                </a:lnTo>
                <a:lnTo>
                  <a:pt x="4201134" y="0"/>
                </a:lnTo>
                <a:close/>
              </a:path>
              <a:path w="8402320" h="113664">
                <a:moveTo>
                  <a:pt x="4460163" y="0"/>
                </a:moveTo>
                <a:lnTo>
                  <a:pt x="4438573" y="4398"/>
                </a:lnTo>
                <a:lnTo>
                  <a:pt x="4420546" y="16408"/>
                </a:lnTo>
                <a:lnTo>
                  <a:pt x="4408185" y="34247"/>
                </a:lnTo>
                <a:lnTo>
                  <a:pt x="4403598" y="56133"/>
                </a:lnTo>
                <a:lnTo>
                  <a:pt x="4403598" y="56997"/>
                </a:lnTo>
                <a:lnTo>
                  <a:pt x="4408064" y="78884"/>
                </a:lnTo>
                <a:lnTo>
                  <a:pt x="4420222" y="96723"/>
                </a:lnTo>
                <a:lnTo>
                  <a:pt x="4438209" y="108732"/>
                </a:lnTo>
                <a:lnTo>
                  <a:pt x="4460163" y="113131"/>
                </a:lnTo>
                <a:lnTo>
                  <a:pt x="4482118" y="108732"/>
                </a:lnTo>
                <a:lnTo>
                  <a:pt x="4500105" y="96723"/>
                </a:lnTo>
                <a:lnTo>
                  <a:pt x="4512263" y="78884"/>
                </a:lnTo>
                <a:lnTo>
                  <a:pt x="4516729" y="56997"/>
                </a:lnTo>
                <a:lnTo>
                  <a:pt x="4516729" y="56133"/>
                </a:lnTo>
                <a:lnTo>
                  <a:pt x="4512081" y="34247"/>
                </a:lnTo>
                <a:lnTo>
                  <a:pt x="4499619" y="16408"/>
                </a:lnTo>
                <a:lnTo>
                  <a:pt x="4481571" y="4398"/>
                </a:lnTo>
                <a:lnTo>
                  <a:pt x="4460163" y="0"/>
                </a:lnTo>
                <a:close/>
              </a:path>
              <a:path w="8402320" h="113664">
                <a:moveTo>
                  <a:pt x="4719205" y="0"/>
                </a:moveTo>
                <a:lnTo>
                  <a:pt x="4697615" y="4398"/>
                </a:lnTo>
                <a:lnTo>
                  <a:pt x="4679588" y="16408"/>
                </a:lnTo>
                <a:lnTo>
                  <a:pt x="4667227" y="34247"/>
                </a:lnTo>
                <a:lnTo>
                  <a:pt x="4662639" y="56133"/>
                </a:lnTo>
                <a:lnTo>
                  <a:pt x="4662639" y="56997"/>
                </a:lnTo>
                <a:lnTo>
                  <a:pt x="4667106" y="78884"/>
                </a:lnTo>
                <a:lnTo>
                  <a:pt x="4679264" y="96723"/>
                </a:lnTo>
                <a:lnTo>
                  <a:pt x="4697251" y="108732"/>
                </a:lnTo>
                <a:lnTo>
                  <a:pt x="4719205" y="113131"/>
                </a:lnTo>
                <a:lnTo>
                  <a:pt x="4741160" y="108732"/>
                </a:lnTo>
                <a:lnTo>
                  <a:pt x="4759147" y="96723"/>
                </a:lnTo>
                <a:lnTo>
                  <a:pt x="4771305" y="78884"/>
                </a:lnTo>
                <a:lnTo>
                  <a:pt x="4775771" y="56997"/>
                </a:lnTo>
                <a:lnTo>
                  <a:pt x="4775771" y="56133"/>
                </a:lnTo>
                <a:lnTo>
                  <a:pt x="4771122" y="34247"/>
                </a:lnTo>
                <a:lnTo>
                  <a:pt x="4758661" y="16408"/>
                </a:lnTo>
                <a:lnTo>
                  <a:pt x="4740613" y="4398"/>
                </a:lnTo>
                <a:lnTo>
                  <a:pt x="4719205" y="0"/>
                </a:lnTo>
                <a:close/>
              </a:path>
              <a:path w="8402320" h="113664">
                <a:moveTo>
                  <a:pt x="4978234" y="0"/>
                </a:moveTo>
                <a:lnTo>
                  <a:pt x="4956644" y="4398"/>
                </a:lnTo>
                <a:lnTo>
                  <a:pt x="4938617" y="16408"/>
                </a:lnTo>
                <a:lnTo>
                  <a:pt x="4926256" y="34247"/>
                </a:lnTo>
                <a:lnTo>
                  <a:pt x="4921669" y="56133"/>
                </a:lnTo>
                <a:lnTo>
                  <a:pt x="4921669" y="56997"/>
                </a:lnTo>
                <a:lnTo>
                  <a:pt x="4926135" y="78884"/>
                </a:lnTo>
                <a:lnTo>
                  <a:pt x="4938293" y="96723"/>
                </a:lnTo>
                <a:lnTo>
                  <a:pt x="4956280" y="108732"/>
                </a:lnTo>
                <a:lnTo>
                  <a:pt x="4978234" y="113131"/>
                </a:lnTo>
                <a:lnTo>
                  <a:pt x="5000189" y="108732"/>
                </a:lnTo>
                <a:lnTo>
                  <a:pt x="5018176" y="96723"/>
                </a:lnTo>
                <a:lnTo>
                  <a:pt x="5030334" y="78884"/>
                </a:lnTo>
                <a:lnTo>
                  <a:pt x="5034800" y="56997"/>
                </a:lnTo>
                <a:lnTo>
                  <a:pt x="5034800" y="56133"/>
                </a:lnTo>
                <a:lnTo>
                  <a:pt x="5030152" y="34247"/>
                </a:lnTo>
                <a:lnTo>
                  <a:pt x="5017690" y="16408"/>
                </a:lnTo>
                <a:lnTo>
                  <a:pt x="4999642" y="4398"/>
                </a:lnTo>
                <a:lnTo>
                  <a:pt x="4978234" y="0"/>
                </a:lnTo>
                <a:close/>
              </a:path>
              <a:path w="8402320" h="113664">
                <a:moveTo>
                  <a:pt x="5237276" y="0"/>
                </a:moveTo>
                <a:lnTo>
                  <a:pt x="5215686" y="4398"/>
                </a:lnTo>
                <a:lnTo>
                  <a:pt x="5197659" y="16408"/>
                </a:lnTo>
                <a:lnTo>
                  <a:pt x="5185298" y="34247"/>
                </a:lnTo>
                <a:lnTo>
                  <a:pt x="5180711" y="56133"/>
                </a:lnTo>
                <a:lnTo>
                  <a:pt x="5180711" y="56997"/>
                </a:lnTo>
                <a:lnTo>
                  <a:pt x="5185177" y="78884"/>
                </a:lnTo>
                <a:lnTo>
                  <a:pt x="5197335" y="96723"/>
                </a:lnTo>
                <a:lnTo>
                  <a:pt x="5215322" y="108732"/>
                </a:lnTo>
                <a:lnTo>
                  <a:pt x="5237276" y="113131"/>
                </a:lnTo>
                <a:lnTo>
                  <a:pt x="5259231" y="108732"/>
                </a:lnTo>
                <a:lnTo>
                  <a:pt x="5277218" y="96723"/>
                </a:lnTo>
                <a:lnTo>
                  <a:pt x="5289376" y="78884"/>
                </a:lnTo>
                <a:lnTo>
                  <a:pt x="5293842" y="56997"/>
                </a:lnTo>
                <a:lnTo>
                  <a:pt x="5293842" y="56133"/>
                </a:lnTo>
                <a:lnTo>
                  <a:pt x="5289194" y="34247"/>
                </a:lnTo>
                <a:lnTo>
                  <a:pt x="5276732" y="16408"/>
                </a:lnTo>
                <a:lnTo>
                  <a:pt x="5258684" y="4398"/>
                </a:lnTo>
                <a:lnTo>
                  <a:pt x="5237276" y="0"/>
                </a:lnTo>
                <a:close/>
              </a:path>
              <a:path w="8402320" h="113664">
                <a:moveTo>
                  <a:pt x="5496306" y="0"/>
                </a:moveTo>
                <a:lnTo>
                  <a:pt x="5474716" y="4398"/>
                </a:lnTo>
                <a:lnTo>
                  <a:pt x="5456688" y="16408"/>
                </a:lnTo>
                <a:lnTo>
                  <a:pt x="5444328" y="34247"/>
                </a:lnTo>
                <a:lnTo>
                  <a:pt x="5439740" y="56133"/>
                </a:lnTo>
                <a:lnTo>
                  <a:pt x="5439740" y="56997"/>
                </a:lnTo>
                <a:lnTo>
                  <a:pt x="5444206" y="78884"/>
                </a:lnTo>
                <a:lnTo>
                  <a:pt x="5456364" y="96723"/>
                </a:lnTo>
                <a:lnTo>
                  <a:pt x="5474351" y="108732"/>
                </a:lnTo>
                <a:lnTo>
                  <a:pt x="5496306" y="113131"/>
                </a:lnTo>
                <a:lnTo>
                  <a:pt x="5518260" y="108732"/>
                </a:lnTo>
                <a:lnTo>
                  <a:pt x="5536247" y="96723"/>
                </a:lnTo>
                <a:lnTo>
                  <a:pt x="5548405" y="78884"/>
                </a:lnTo>
                <a:lnTo>
                  <a:pt x="5552871" y="56997"/>
                </a:lnTo>
                <a:lnTo>
                  <a:pt x="5552871" y="56133"/>
                </a:lnTo>
                <a:lnTo>
                  <a:pt x="5548223" y="34247"/>
                </a:lnTo>
                <a:lnTo>
                  <a:pt x="5535761" y="16408"/>
                </a:lnTo>
                <a:lnTo>
                  <a:pt x="5517713" y="4398"/>
                </a:lnTo>
                <a:lnTo>
                  <a:pt x="5496306" y="0"/>
                </a:lnTo>
                <a:close/>
              </a:path>
              <a:path w="8402320" h="113664">
                <a:moveTo>
                  <a:pt x="5755347" y="0"/>
                </a:moveTo>
                <a:lnTo>
                  <a:pt x="5733757" y="4398"/>
                </a:lnTo>
                <a:lnTo>
                  <a:pt x="5715730" y="16408"/>
                </a:lnTo>
                <a:lnTo>
                  <a:pt x="5703369" y="34247"/>
                </a:lnTo>
                <a:lnTo>
                  <a:pt x="5698782" y="56133"/>
                </a:lnTo>
                <a:lnTo>
                  <a:pt x="5698782" y="56997"/>
                </a:lnTo>
                <a:lnTo>
                  <a:pt x="5703248" y="78884"/>
                </a:lnTo>
                <a:lnTo>
                  <a:pt x="5715406" y="96723"/>
                </a:lnTo>
                <a:lnTo>
                  <a:pt x="5733393" y="108732"/>
                </a:lnTo>
                <a:lnTo>
                  <a:pt x="5755347" y="113131"/>
                </a:lnTo>
                <a:lnTo>
                  <a:pt x="5777302" y="108732"/>
                </a:lnTo>
                <a:lnTo>
                  <a:pt x="5795289" y="96723"/>
                </a:lnTo>
                <a:lnTo>
                  <a:pt x="5807447" y="78884"/>
                </a:lnTo>
                <a:lnTo>
                  <a:pt x="5811913" y="56997"/>
                </a:lnTo>
                <a:lnTo>
                  <a:pt x="5811913" y="56133"/>
                </a:lnTo>
                <a:lnTo>
                  <a:pt x="5807265" y="34247"/>
                </a:lnTo>
                <a:lnTo>
                  <a:pt x="5794803" y="16408"/>
                </a:lnTo>
                <a:lnTo>
                  <a:pt x="5776755" y="4398"/>
                </a:lnTo>
                <a:lnTo>
                  <a:pt x="5755347" y="0"/>
                </a:lnTo>
                <a:close/>
              </a:path>
              <a:path w="8402320" h="113664">
                <a:moveTo>
                  <a:pt x="6014377" y="0"/>
                </a:moveTo>
                <a:lnTo>
                  <a:pt x="5992787" y="4398"/>
                </a:lnTo>
                <a:lnTo>
                  <a:pt x="5974759" y="16408"/>
                </a:lnTo>
                <a:lnTo>
                  <a:pt x="5962399" y="34247"/>
                </a:lnTo>
                <a:lnTo>
                  <a:pt x="5957811" y="56133"/>
                </a:lnTo>
                <a:lnTo>
                  <a:pt x="5957811" y="56997"/>
                </a:lnTo>
                <a:lnTo>
                  <a:pt x="5962277" y="78884"/>
                </a:lnTo>
                <a:lnTo>
                  <a:pt x="5974435" y="96723"/>
                </a:lnTo>
                <a:lnTo>
                  <a:pt x="5992422" y="108732"/>
                </a:lnTo>
                <a:lnTo>
                  <a:pt x="6014377" y="113131"/>
                </a:lnTo>
                <a:lnTo>
                  <a:pt x="6036331" y="108732"/>
                </a:lnTo>
                <a:lnTo>
                  <a:pt x="6054318" y="96723"/>
                </a:lnTo>
                <a:lnTo>
                  <a:pt x="6066476" y="78884"/>
                </a:lnTo>
                <a:lnTo>
                  <a:pt x="6070942" y="56997"/>
                </a:lnTo>
                <a:lnTo>
                  <a:pt x="6070942" y="56133"/>
                </a:lnTo>
                <a:lnTo>
                  <a:pt x="6066294" y="34247"/>
                </a:lnTo>
                <a:lnTo>
                  <a:pt x="6053832" y="16408"/>
                </a:lnTo>
                <a:lnTo>
                  <a:pt x="6035784" y="4398"/>
                </a:lnTo>
                <a:lnTo>
                  <a:pt x="6014377" y="0"/>
                </a:lnTo>
                <a:close/>
              </a:path>
              <a:path w="8402320" h="113664">
                <a:moveTo>
                  <a:pt x="6273419" y="0"/>
                </a:moveTo>
                <a:lnTo>
                  <a:pt x="6251829" y="4398"/>
                </a:lnTo>
                <a:lnTo>
                  <a:pt x="6233801" y="16408"/>
                </a:lnTo>
                <a:lnTo>
                  <a:pt x="6221441" y="34247"/>
                </a:lnTo>
                <a:lnTo>
                  <a:pt x="6216853" y="56133"/>
                </a:lnTo>
                <a:lnTo>
                  <a:pt x="6216853" y="56997"/>
                </a:lnTo>
                <a:lnTo>
                  <a:pt x="6221319" y="78884"/>
                </a:lnTo>
                <a:lnTo>
                  <a:pt x="6233477" y="96723"/>
                </a:lnTo>
                <a:lnTo>
                  <a:pt x="6251464" y="108732"/>
                </a:lnTo>
                <a:lnTo>
                  <a:pt x="6273419" y="113131"/>
                </a:lnTo>
                <a:lnTo>
                  <a:pt x="6295373" y="108732"/>
                </a:lnTo>
                <a:lnTo>
                  <a:pt x="6313360" y="96723"/>
                </a:lnTo>
                <a:lnTo>
                  <a:pt x="6325518" y="78884"/>
                </a:lnTo>
                <a:lnTo>
                  <a:pt x="6329984" y="56997"/>
                </a:lnTo>
                <a:lnTo>
                  <a:pt x="6329984" y="56133"/>
                </a:lnTo>
                <a:lnTo>
                  <a:pt x="6325336" y="34247"/>
                </a:lnTo>
                <a:lnTo>
                  <a:pt x="6312874" y="16408"/>
                </a:lnTo>
                <a:lnTo>
                  <a:pt x="6294826" y="4398"/>
                </a:lnTo>
                <a:lnTo>
                  <a:pt x="6273419" y="0"/>
                </a:lnTo>
                <a:close/>
              </a:path>
              <a:path w="8402320" h="113664">
                <a:moveTo>
                  <a:pt x="6532448" y="0"/>
                </a:moveTo>
                <a:lnTo>
                  <a:pt x="6510858" y="4398"/>
                </a:lnTo>
                <a:lnTo>
                  <a:pt x="6492830" y="16408"/>
                </a:lnTo>
                <a:lnTo>
                  <a:pt x="6480470" y="34247"/>
                </a:lnTo>
                <a:lnTo>
                  <a:pt x="6475882" y="56133"/>
                </a:lnTo>
                <a:lnTo>
                  <a:pt x="6475882" y="56997"/>
                </a:lnTo>
                <a:lnTo>
                  <a:pt x="6480348" y="78884"/>
                </a:lnTo>
                <a:lnTo>
                  <a:pt x="6492506" y="96723"/>
                </a:lnTo>
                <a:lnTo>
                  <a:pt x="6510493" y="108732"/>
                </a:lnTo>
                <a:lnTo>
                  <a:pt x="6532448" y="113131"/>
                </a:lnTo>
                <a:lnTo>
                  <a:pt x="6554402" y="108732"/>
                </a:lnTo>
                <a:lnTo>
                  <a:pt x="6572389" y="96723"/>
                </a:lnTo>
                <a:lnTo>
                  <a:pt x="6584547" y="78884"/>
                </a:lnTo>
                <a:lnTo>
                  <a:pt x="6589013" y="56997"/>
                </a:lnTo>
                <a:lnTo>
                  <a:pt x="6589013" y="56133"/>
                </a:lnTo>
                <a:lnTo>
                  <a:pt x="6584365" y="34247"/>
                </a:lnTo>
                <a:lnTo>
                  <a:pt x="6571903" y="16408"/>
                </a:lnTo>
                <a:lnTo>
                  <a:pt x="6553856" y="4398"/>
                </a:lnTo>
                <a:lnTo>
                  <a:pt x="6532448" y="0"/>
                </a:lnTo>
                <a:close/>
              </a:path>
              <a:path w="8402320" h="113664">
                <a:moveTo>
                  <a:pt x="6791490" y="0"/>
                </a:moveTo>
                <a:lnTo>
                  <a:pt x="6769900" y="4398"/>
                </a:lnTo>
                <a:lnTo>
                  <a:pt x="6751872" y="16408"/>
                </a:lnTo>
                <a:lnTo>
                  <a:pt x="6739512" y="34247"/>
                </a:lnTo>
                <a:lnTo>
                  <a:pt x="6734924" y="56133"/>
                </a:lnTo>
                <a:lnTo>
                  <a:pt x="6734924" y="56997"/>
                </a:lnTo>
                <a:lnTo>
                  <a:pt x="6739390" y="78884"/>
                </a:lnTo>
                <a:lnTo>
                  <a:pt x="6751548" y="96723"/>
                </a:lnTo>
                <a:lnTo>
                  <a:pt x="6769535" y="108732"/>
                </a:lnTo>
                <a:lnTo>
                  <a:pt x="6791490" y="113131"/>
                </a:lnTo>
                <a:lnTo>
                  <a:pt x="6813444" y="108732"/>
                </a:lnTo>
                <a:lnTo>
                  <a:pt x="6831431" y="96723"/>
                </a:lnTo>
                <a:lnTo>
                  <a:pt x="6843589" y="78884"/>
                </a:lnTo>
                <a:lnTo>
                  <a:pt x="6848055" y="56997"/>
                </a:lnTo>
                <a:lnTo>
                  <a:pt x="6848055" y="56133"/>
                </a:lnTo>
                <a:lnTo>
                  <a:pt x="6843407" y="34247"/>
                </a:lnTo>
                <a:lnTo>
                  <a:pt x="6830945" y="16408"/>
                </a:lnTo>
                <a:lnTo>
                  <a:pt x="6812897" y="4398"/>
                </a:lnTo>
                <a:lnTo>
                  <a:pt x="6791490" y="0"/>
                </a:lnTo>
                <a:close/>
              </a:path>
              <a:path w="8402320" h="113664">
                <a:moveTo>
                  <a:pt x="7050519" y="0"/>
                </a:moveTo>
                <a:lnTo>
                  <a:pt x="7028929" y="4398"/>
                </a:lnTo>
                <a:lnTo>
                  <a:pt x="7010901" y="16408"/>
                </a:lnTo>
                <a:lnTo>
                  <a:pt x="6998541" y="34247"/>
                </a:lnTo>
                <a:lnTo>
                  <a:pt x="6993953" y="56133"/>
                </a:lnTo>
                <a:lnTo>
                  <a:pt x="6993953" y="56997"/>
                </a:lnTo>
                <a:lnTo>
                  <a:pt x="6998419" y="78884"/>
                </a:lnTo>
                <a:lnTo>
                  <a:pt x="7010577" y="96723"/>
                </a:lnTo>
                <a:lnTo>
                  <a:pt x="7028564" y="108732"/>
                </a:lnTo>
                <a:lnTo>
                  <a:pt x="7050519" y="113131"/>
                </a:lnTo>
                <a:lnTo>
                  <a:pt x="7072473" y="108732"/>
                </a:lnTo>
                <a:lnTo>
                  <a:pt x="7090460" y="96723"/>
                </a:lnTo>
                <a:lnTo>
                  <a:pt x="7102618" y="78884"/>
                </a:lnTo>
                <a:lnTo>
                  <a:pt x="7107085" y="56997"/>
                </a:lnTo>
                <a:lnTo>
                  <a:pt x="7107085" y="56133"/>
                </a:lnTo>
                <a:lnTo>
                  <a:pt x="7102436" y="34247"/>
                </a:lnTo>
                <a:lnTo>
                  <a:pt x="7089975" y="16408"/>
                </a:lnTo>
                <a:lnTo>
                  <a:pt x="7071927" y="4398"/>
                </a:lnTo>
                <a:lnTo>
                  <a:pt x="7050519" y="0"/>
                </a:lnTo>
                <a:close/>
              </a:path>
              <a:path w="8402320" h="113664">
                <a:moveTo>
                  <a:pt x="7309561" y="0"/>
                </a:moveTo>
                <a:lnTo>
                  <a:pt x="7287971" y="4398"/>
                </a:lnTo>
                <a:lnTo>
                  <a:pt x="7269943" y="16408"/>
                </a:lnTo>
                <a:lnTo>
                  <a:pt x="7257583" y="34247"/>
                </a:lnTo>
                <a:lnTo>
                  <a:pt x="7252995" y="56133"/>
                </a:lnTo>
                <a:lnTo>
                  <a:pt x="7252995" y="56997"/>
                </a:lnTo>
                <a:lnTo>
                  <a:pt x="7257461" y="78884"/>
                </a:lnTo>
                <a:lnTo>
                  <a:pt x="7269619" y="96723"/>
                </a:lnTo>
                <a:lnTo>
                  <a:pt x="7287606" y="108732"/>
                </a:lnTo>
                <a:lnTo>
                  <a:pt x="7309561" y="113131"/>
                </a:lnTo>
                <a:lnTo>
                  <a:pt x="7331515" y="108732"/>
                </a:lnTo>
                <a:lnTo>
                  <a:pt x="7349502" y="96723"/>
                </a:lnTo>
                <a:lnTo>
                  <a:pt x="7361660" y="78884"/>
                </a:lnTo>
                <a:lnTo>
                  <a:pt x="7366127" y="56997"/>
                </a:lnTo>
                <a:lnTo>
                  <a:pt x="7366127" y="56133"/>
                </a:lnTo>
                <a:lnTo>
                  <a:pt x="7361478" y="34247"/>
                </a:lnTo>
                <a:lnTo>
                  <a:pt x="7349016" y="16408"/>
                </a:lnTo>
                <a:lnTo>
                  <a:pt x="7330969" y="4398"/>
                </a:lnTo>
                <a:lnTo>
                  <a:pt x="7309561" y="0"/>
                </a:lnTo>
                <a:close/>
              </a:path>
              <a:path w="8402320" h="113664">
                <a:moveTo>
                  <a:pt x="7568590" y="0"/>
                </a:moveTo>
                <a:lnTo>
                  <a:pt x="7547000" y="4398"/>
                </a:lnTo>
                <a:lnTo>
                  <a:pt x="7528972" y="16408"/>
                </a:lnTo>
                <a:lnTo>
                  <a:pt x="7516612" y="34247"/>
                </a:lnTo>
                <a:lnTo>
                  <a:pt x="7512024" y="56133"/>
                </a:lnTo>
                <a:lnTo>
                  <a:pt x="7512024" y="56997"/>
                </a:lnTo>
                <a:lnTo>
                  <a:pt x="7516491" y="78884"/>
                </a:lnTo>
                <a:lnTo>
                  <a:pt x="7528648" y="96723"/>
                </a:lnTo>
                <a:lnTo>
                  <a:pt x="7546636" y="108732"/>
                </a:lnTo>
                <a:lnTo>
                  <a:pt x="7568590" y="113131"/>
                </a:lnTo>
                <a:lnTo>
                  <a:pt x="7590544" y="108732"/>
                </a:lnTo>
                <a:lnTo>
                  <a:pt x="7608531" y="96723"/>
                </a:lnTo>
                <a:lnTo>
                  <a:pt x="7620689" y="78884"/>
                </a:lnTo>
                <a:lnTo>
                  <a:pt x="7625156" y="56997"/>
                </a:lnTo>
                <a:lnTo>
                  <a:pt x="7625156" y="56133"/>
                </a:lnTo>
                <a:lnTo>
                  <a:pt x="7620507" y="34247"/>
                </a:lnTo>
                <a:lnTo>
                  <a:pt x="7608046" y="16408"/>
                </a:lnTo>
                <a:lnTo>
                  <a:pt x="7589998" y="4398"/>
                </a:lnTo>
                <a:lnTo>
                  <a:pt x="7568590" y="0"/>
                </a:lnTo>
                <a:close/>
              </a:path>
              <a:path w="8402320" h="113664">
                <a:moveTo>
                  <a:pt x="7827632" y="0"/>
                </a:moveTo>
                <a:lnTo>
                  <a:pt x="7806042" y="4398"/>
                </a:lnTo>
                <a:lnTo>
                  <a:pt x="7788014" y="16408"/>
                </a:lnTo>
                <a:lnTo>
                  <a:pt x="7775654" y="34247"/>
                </a:lnTo>
                <a:lnTo>
                  <a:pt x="7771066" y="56133"/>
                </a:lnTo>
                <a:lnTo>
                  <a:pt x="7771066" y="56997"/>
                </a:lnTo>
                <a:lnTo>
                  <a:pt x="7775532" y="78884"/>
                </a:lnTo>
                <a:lnTo>
                  <a:pt x="7787690" y="96723"/>
                </a:lnTo>
                <a:lnTo>
                  <a:pt x="7805677" y="108732"/>
                </a:lnTo>
                <a:lnTo>
                  <a:pt x="7827632" y="113131"/>
                </a:lnTo>
                <a:lnTo>
                  <a:pt x="7849586" y="108732"/>
                </a:lnTo>
                <a:lnTo>
                  <a:pt x="7867573" y="96723"/>
                </a:lnTo>
                <a:lnTo>
                  <a:pt x="7879731" y="78884"/>
                </a:lnTo>
                <a:lnTo>
                  <a:pt x="7884198" y="56997"/>
                </a:lnTo>
                <a:lnTo>
                  <a:pt x="7884198" y="56133"/>
                </a:lnTo>
                <a:lnTo>
                  <a:pt x="7879549" y="34247"/>
                </a:lnTo>
                <a:lnTo>
                  <a:pt x="7867088" y="16408"/>
                </a:lnTo>
                <a:lnTo>
                  <a:pt x="7849040" y="4398"/>
                </a:lnTo>
                <a:lnTo>
                  <a:pt x="7827632" y="0"/>
                </a:lnTo>
                <a:close/>
              </a:path>
              <a:path w="8402320" h="113664">
                <a:moveTo>
                  <a:pt x="8086661" y="0"/>
                </a:moveTo>
                <a:lnTo>
                  <a:pt x="8065071" y="4398"/>
                </a:lnTo>
                <a:lnTo>
                  <a:pt x="8047043" y="16408"/>
                </a:lnTo>
                <a:lnTo>
                  <a:pt x="8034683" y="34247"/>
                </a:lnTo>
                <a:lnTo>
                  <a:pt x="8030095" y="56133"/>
                </a:lnTo>
                <a:lnTo>
                  <a:pt x="8030095" y="56997"/>
                </a:lnTo>
                <a:lnTo>
                  <a:pt x="8034562" y="78884"/>
                </a:lnTo>
                <a:lnTo>
                  <a:pt x="8046719" y="96723"/>
                </a:lnTo>
                <a:lnTo>
                  <a:pt x="8064707" y="108732"/>
                </a:lnTo>
                <a:lnTo>
                  <a:pt x="8086661" y="113131"/>
                </a:lnTo>
                <a:lnTo>
                  <a:pt x="8108615" y="108732"/>
                </a:lnTo>
                <a:lnTo>
                  <a:pt x="8126603" y="96723"/>
                </a:lnTo>
                <a:lnTo>
                  <a:pt x="8138760" y="78884"/>
                </a:lnTo>
                <a:lnTo>
                  <a:pt x="8143227" y="56997"/>
                </a:lnTo>
                <a:lnTo>
                  <a:pt x="8143227" y="56133"/>
                </a:lnTo>
                <a:lnTo>
                  <a:pt x="8138578" y="34247"/>
                </a:lnTo>
                <a:lnTo>
                  <a:pt x="8126117" y="16408"/>
                </a:lnTo>
                <a:lnTo>
                  <a:pt x="8108069" y="4398"/>
                </a:lnTo>
                <a:lnTo>
                  <a:pt x="8086661" y="0"/>
                </a:lnTo>
                <a:close/>
              </a:path>
              <a:path w="8402320" h="113664">
                <a:moveTo>
                  <a:pt x="8345703" y="0"/>
                </a:moveTo>
                <a:lnTo>
                  <a:pt x="8324113" y="4398"/>
                </a:lnTo>
                <a:lnTo>
                  <a:pt x="8306085" y="16408"/>
                </a:lnTo>
                <a:lnTo>
                  <a:pt x="8293725" y="34247"/>
                </a:lnTo>
                <a:lnTo>
                  <a:pt x="8289137" y="56133"/>
                </a:lnTo>
                <a:lnTo>
                  <a:pt x="8289137" y="56997"/>
                </a:lnTo>
                <a:lnTo>
                  <a:pt x="8293604" y="78884"/>
                </a:lnTo>
                <a:lnTo>
                  <a:pt x="8305761" y="96723"/>
                </a:lnTo>
                <a:lnTo>
                  <a:pt x="8323749" y="108732"/>
                </a:lnTo>
                <a:lnTo>
                  <a:pt x="8345703" y="113131"/>
                </a:lnTo>
                <a:lnTo>
                  <a:pt x="8367657" y="108732"/>
                </a:lnTo>
                <a:lnTo>
                  <a:pt x="8385644" y="96723"/>
                </a:lnTo>
                <a:lnTo>
                  <a:pt x="8397802" y="78884"/>
                </a:lnTo>
                <a:lnTo>
                  <a:pt x="8402269" y="56997"/>
                </a:lnTo>
                <a:lnTo>
                  <a:pt x="8402269" y="56133"/>
                </a:lnTo>
                <a:lnTo>
                  <a:pt x="8397620" y="34247"/>
                </a:lnTo>
                <a:lnTo>
                  <a:pt x="8385159" y="16408"/>
                </a:lnTo>
                <a:lnTo>
                  <a:pt x="8367111" y="4398"/>
                </a:lnTo>
                <a:lnTo>
                  <a:pt x="8345703" y="0"/>
                </a:lnTo>
                <a:close/>
              </a:path>
            </a:pathLst>
          </a:custGeom>
          <a:solidFill>
            <a:srgbClr val="E2E3E4"/>
          </a:solidFill>
        </p:spPr>
        <p:txBody>
          <a:bodyPr wrap="square" lIns="0" tIns="0" rIns="0" bIns="0" rtlCol="0"/>
          <a:lstStyle/>
          <a:p>
            <a:endParaRPr dirty="0"/>
          </a:p>
        </p:txBody>
      </p:sp>
      <p:pic>
        <p:nvPicPr>
          <p:cNvPr id="18" name="Picture 9"/>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77875" y="3684588"/>
            <a:ext cx="7588250" cy="4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005287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143000"/>
            <a:ext cx="4038600" cy="5105400"/>
          </a:xfrm>
        </p:spPr>
        <p:txBody>
          <a:bodyPr>
            <a:normAutofit/>
          </a:bodyPr>
          <a:lstStyle>
            <a:lvl1pPr>
              <a:defRPr sz="2400">
                <a:solidFill>
                  <a:srgbClr val="000000"/>
                </a:solidFill>
              </a:defRPr>
            </a:lvl1pPr>
            <a:lvl2pP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143000"/>
            <a:ext cx="4038600" cy="5105400"/>
          </a:xfrm>
        </p:spPr>
        <p:txBody>
          <a:bodyPr>
            <a:normAutofit/>
          </a:bodyPr>
          <a:lstStyle>
            <a:lvl1pPr>
              <a:defRPr sz="2400">
                <a:solidFill>
                  <a:srgbClr val="000000"/>
                </a:solidFill>
              </a:defRPr>
            </a:lvl1pPr>
            <a:lvl2pPr>
              <a:defRPr sz="2400">
                <a:solidFill>
                  <a:srgbClr val="000000"/>
                </a:solidFill>
              </a:defRPr>
            </a:lvl2pPr>
            <a:lvl3pPr>
              <a:defRPr sz="2400">
                <a:solidFill>
                  <a:srgbClr val="000000"/>
                </a:solidFill>
              </a:defRPr>
            </a:lvl3pPr>
            <a:lvl4pPr>
              <a:defRPr sz="2400">
                <a:solidFill>
                  <a:srgbClr val="000000"/>
                </a:solidFill>
              </a:defRPr>
            </a:lvl4pPr>
            <a:lvl5pPr>
              <a:defRPr sz="2400">
                <a:solidFill>
                  <a:srgbClr val="000000"/>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4" name="Group 13"/>
          <p:cNvGrpSpPr/>
          <p:nvPr userDrawn="1"/>
        </p:nvGrpSpPr>
        <p:grpSpPr>
          <a:xfrm>
            <a:off x="5678424" y="6400800"/>
            <a:ext cx="2375793" cy="246221"/>
            <a:chOff x="5678424" y="6400800"/>
            <a:chExt cx="2375793" cy="246221"/>
          </a:xfrm>
        </p:grpSpPr>
        <p:sp>
          <p:nvSpPr>
            <p:cNvPr id="15" name="Rectangle 14"/>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7"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10"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12"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23387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143000"/>
            <a:ext cx="4040188" cy="639762"/>
          </a:xfrm>
        </p:spPr>
        <p:txBody>
          <a:bodyPr anchor="b"/>
          <a:lstStyle>
            <a:lvl1pPr marL="0" indent="0">
              <a:buNone/>
              <a:defRPr sz="2400" b="0">
                <a:solidFill>
                  <a:srgbClr val="00A94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752600"/>
            <a:ext cx="4040188"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0">
                <a:solidFill>
                  <a:srgbClr val="00A94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752600"/>
            <a:ext cx="4041775" cy="44958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4" name="Group 13"/>
          <p:cNvGrpSpPr/>
          <p:nvPr userDrawn="1"/>
        </p:nvGrpSpPr>
        <p:grpSpPr>
          <a:xfrm>
            <a:off x="5678424" y="6400800"/>
            <a:ext cx="2375793" cy="246221"/>
            <a:chOff x="5678424" y="6400800"/>
            <a:chExt cx="2375793" cy="246221"/>
          </a:xfrm>
        </p:grpSpPr>
        <p:sp>
          <p:nvSpPr>
            <p:cNvPr id="16" name="Rectangle 15"/>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8" name="Slide Number Placeholder 5"/>
          <p:cNvSpPr>
            <a:spLocks noGrp="1"/>
          </p:cNvSpPr>
          <p:nvPr>
            <p:ph type="sldNum" sz="quarter" idx="10"/>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
        <p:nvSpPr>
          <p:cNvPr id="12"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13"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4264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57200" y="152400"/>
            <a:ext cx="8229600" cy="792162"/>
          </a:xfrm>
        </p:spPr>
        <p:txBody>
          <a:bodyPr anchor="b" anchorCtr="0">
            <a:normAutofit/>
          </a:bodyPr>
          <a:lstStyle>
            <a:lvl1pPr algn="l">
              <a:defRPr sz="2800">
                <a:solidFill>
                  <a:srgbClr val="00A94F"/>
                </a:solidFill>
                <a:latin typeface="Arial Rounded MT Bold" panose="020F0704030504030204" pitchFamily="34" charset="0"/>
              </a:defRPr>
            </a:lvl1pPr>
          </a:lstStyle>
          <a:p>
            <a:r>
              <a:rPr lang="en-US"/>
              <a:t>Click to edit Master title style</a:t>
            </a:r>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5625" y="1028700"/>
            <a:ext cx="8045450" cy="5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05800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p:cNvGrpSpPr/>
          <p:nvPr userDrawn="1"/>
        </p:nvGrpSpPr>
        <p:grpSpPr>
          <a:xfrm>
            <a:off x="5678424" y="6400800"/>
            <a:ext cx="2375793" cy="246221"/>
            <a:chOff x="5678424" y="6400800"/>
            <a:chExt cx="2375793" cy="246221"/>
          </a:xfrm>
        </p:grpSpPr>
        <p:sp>
          <p:nvSpPr>
            <p:cNvPr id="8" name="Rectangle 7"/>
            <p:cNvSpPr/>
            <p:nvPr userDrawn="1"/>
          </p:nvSpPr>
          <p:spPr>
            <a:xfrm>
              <a:off x="5867400" y="6400800"/>
              <a:ext cx="2186817" cy="246221"/>
            </a:xfrm>
            <a:prstGeom prst="rect">
              <a:avLst/>
            </a:prstGeom>
          </p:spPr>
          <p:txBody>
            <a:bodyPr wrap="none">
              <a:spAutoFit/>
            </a:bodyPr>
            <a:lstStyle/>
            <a:p>
              <a:pPr algn="l"/>
              <a:r>
                <a:rPr lang="en-US" sz="1000" dirty="0">
                  <a:solidFill>
                    <a:schemeClr val="bg1">
                      <a:lumMod val="65000"/>
                    </a:schemeClr>
                  </a:solidFill>
                  <a:latin typeface="Arial Rounded MT Bold" panose="020F0704030504030204" pitchFamily="34" charset="0"/>
                </a:rPr>
                <a:t>Children’s Healthcare of Atlanta</a:t>
              </a:r>
              <a:endParaRPr lang="en-US" sz="1000"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78424" y="6400800"/>
              <a:ext cx="228600" cy="228600"/>
            </a:xfrm>
            <a:prstGeom prst="rect">
              <a:avLst/>
            </a:prstGeom>
          </p:spPr>
        </p:pic>
      </p:grpSp>
      <p:sp>
        <p:nvSpPr>
          <p:cNvPr id="10" name="Slide Number Placeholder 5"/>
          <p:cNvSpPr>
            <a:spLocks noGrp="1"/>
          </p:cNvSpPr>
          <p:nvPr>
            <p:ph type="sldNum" sz="quarter" idx="4"/>
          </p:nvPr>
        </p:nvSpPr>
        <p:spPr>
          <a:xfrm>
            <a:off x="7924800" y="6383179"/>
            <a:ext cx="762000" cy="246221"/>
          </a:xfrm>
          <a:prstGeom prst="rect">
            <a:avLst/>
          </a:prstGeom>
        </p:spPr>
        <p:txBody>
          <a:bodyPr/>
          <a:lstStyle>
            <a:lvl1pPr algn="r">
              <a:defRPr sz="1000">
                <a:latin typeface="Arial Rounded MT Bold" panose="020F0704030504030204" pitchFamily="34" charset="0"/>
              </a:defRPr>
            </a:lvl1pPr>
          </a:lstStyle>
          <a:p>
            <a:fld id="{B6761BED-127F-4714-AE70-548270172845}" type="slidenum">
              <a:rPr lang="en-US" smtClean="0">
                <a:solidFill>
                  <a:schemeClr val="bg1">
                    <a:lumMod val="65000"/>
                  </a:schemeClr>
                </a:solidFill>
              </a:rPr>
              <a:pPr/>
              <a:t>‹#›</a:t>
            </a:fld>
            <a:endParaRPr lang="en-US" dirty="0">
              <a:solidFill>
                <a:schemeClr val="bg1">
                  <a:lumMod val="65000"/>
                </a:schemeClr>
              </a:solidFill>
            </a:endParaRPr>
          </a:p>
        </p:txBody>
      </p:sp>
    </p:spTree>
    <p:extLst>
      <p:ext uri="{BB962C8B-B14F-4D97-AF65-F5344CB8AC3E}">
        <p14:creationId xmlns:p14="http://schemas.microsoft.com/office/powerpoint/2010/main" val="240752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Slide Number Placeholder 5"/>
          <p:cNvSpPr>
            <a:spLocks noGrp="1"/>
          </p:cNvSpPr>
          <p:nvPr>
            <p:ph type="sldNum" sz="quarter" idx="4"/>
          </p:nvPr>
        </p:nvSpPr>
        <p:spPr>
          <a:xfrm>
            <a:off x="7924800" y="6356350"/>
            <a:ext cx="762000" cy="365125"/>
          </a:xfrm>
          <a:prstGeom prst="rect">
            <a:avLst/>
          </a:prstGeom>
        </p:spPr>
        <p:txBody>
          <a:bodyPr/>
          <a:lstStyle>
            <a:lvl1pPr algn="r">
              <a:defRPr/>
            </a:lvl1pPr>
          </a:lstStyle>
          <a:p>
            <a:fld id="{B6761BED-127F-4714-AE70-548270172845}" type="slidenum">
              <a:rPr lang="en-US" sz="1200" smtClean="0">
                <a:solidFill>
                  <a:schemeClr val="bg1">
                    <a:lumMod val="65000"/>
                  </a:schemeClr>
                </a:solidFill>
              </a:rPr>
              <a:pPr/>
              <a:t>‹#›</a:t>
            </a:fld>
            <a:endParaRPr lang="en-US" sz="1200" dirty="0">
              <a:solidFill>
                <a:schemeClr val="bg1">
                  <a:lumMod val="65000"/>
                </a:schemeClr>
              </a:solidFill>
            </a:endParaRPr>
          </a:p>
        </p:txBody>
      </p:sp>
    </p:spTree>
    <p:extLst>
      <p:ext uri="{BB962C8B-B14F-4D97-AF65-F5344CB8AC3E}">
        <p14:creationId xmlns:p14="http://schemas.microsoft.com/office/powerpoint/2010/main" val="2059117905"/>
      </p:ext>
    </p:extLst>
  </p:cSld>
  <p:clrMap bg1="lt1" tx1="dk1" bg2="lt2" tx2="dk2" accent1="accent1" accent2="accent2" accent3="accent3" accent4="accent4" accent5="accent5" accent6="accent6" hlink="hlink" folHlink="folHlink"/>
  <p:sldLayoutIdLst>
    <p:sldLayoutId id="2147483679" r:id="rId1"/>
    <p:sldLayoutId id="2147483681" r:id="rId2"/>
    <p:sldLayoutId id="2147483680"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hf hdr="0" ftr="0" dt="0"/>
  <p:txStyles>
    <p:titleStyle>
      <a:lvl1pPr algn="l" defTabSz="914400" rtl="0" eaLnBrk="1" latinLnBrk="0" hangingPunct="1">
        <a:spcBef>
          <a:spcPct val="0"/>
        </a:spcBef>
        <a:buNone/>
        <a:defRPr sz="2800" kern="1200">
          <a:solidFill>
            <a:srgbClr val="00A94F"/>
          </a:solidFill>
          <a:latin typeface="Arial Rounded MT Bold" panose="020F0704030504030204" pitchFamily="34" charset="0"/>
          <a:ea typeface="+mj-ea"/>
          <a:cs typeface="+mj-cs"/>
        </a:defRPr>
      </a:lvl1pPr>
    </p:titleStyle>
    <p:bodyStyle>
      <a:lvl1pPr marL="342900" indent="-3429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1pPr>
      <a:lvl2pPr marL="742950" indent="-28575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2pPr>
      <a:lvl3pPr marL="1143000" indent="-2286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3pPr>
      <a:lvl4pPr marL="1600200" indent="-2286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4pPr>
      <a:lvl5pPr marL="2057400" indent="-228600" algn="l" defTabSz="914400" rtl="0" eaLnBrk="1" latinLnBrk="0" hangingPunct="1">
        <a:spcBef>
          <a:spcPct val="20000"/>
        </a:spcBef>
        <a:buClr>
          <a:srgbClr val="00A94F"/>
        </a:buClr>
        <a:buFont typeface="Arial" panose="020B0604020202020204" pitchFamily="34" charset="0"/>
        <a:buChar char="»"/>
        <a:defRPr sz="2400" kern="1200">
          <a:solidFill>
            <a:srgbClr val="00000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457200" y="1295400"/>
            <a:ext cx="8229600" cy="4830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p:cNvSpPr>
            <a:spLocks noGrp="1"/>
          </p:cNvSpPr>
          <p:nvPr>
            <p:ph type="sldNum" sz="quarter" idx="4"/>
          </p:nvPr>
        </p:nvSpPr>
        <p:spPr>
          <a:xfrm>
            <a:off x="8382000" y="6544310"/>
            <a:ext cx="381000" cy="365125"/>
          </a:xfrm>
          <a:prstGeom prst="rect">
            <a:avLst/>
          </a:prstGeom>
        </p:spPr>
        <p:txBody>
          <a:bodyPr/>
          <a:lstStyle>
            <a:lvl1pPr>
              <a:defRPr sz="1100">
                <a:solidFill>
                  <a:schemeClr val="bg1">
                    <a:lumMod val="50000"/>
                  </a:schemeClr>
                </a:solidFill>
                <a:latin typeface="+mj-lt"/>
              </a:defRPr>
            </a:lvl1pPr>
          </a:lstStyle>
          <a:p>
            <a:pPr fontAlgn="base">
              <a:spcBef>
                <a:spcPct val="0"/>
              </a:spcBef>
              <a:spcAft>
                <a:spcPct val="0"/>
              </a:spcAft>
              <a:defRPr/>
            </a:pPr>
            <a:fld id="{01D945C9-0277-4107-B589-EC55ECD240BC}" type="slidenum">
              <a:rPr lang="en-US" smtClean="0">
                <a:solidFill>
                  <a:prstClr val="white">
                    <a:lumMod val="50000"/>
                  </a:prstClr>
                </a:solidFill>
              </a:rPr>
              <a:pPr fontAlgn="base">
                <a:spcBef>
                  <a:spcPct val="0"/>
                </a:spcBef>
                <a:spcAft>
                  <a:spcPct val="0"/>
                </a:spcAft>
                <a:defRPr/>
              </a:pPr>
              <a:t>‹#›</a:t>
            </a:fld>
            <a:endParaRPr lang="en-US" dirty="0">
              <a:solidFill>
                <a:prstClr val="white">
                  <a:lumMod val="50000"/>
                </a:prstClr>
              </a:solidFill>
            </a:endParaRPr>
          </a:p>
        </p:txBody>
      </p:sp>
    </p:spTree>
    <p:extLst>
      <p:ext uri="{BB962C8B-B14F-4D97-AF65-F5344CB8AC3E}">
        <p14:creationId xmlns:p14="http://schemas.microsoft.com/office/powerpoint/2010/main" val="2279830885"/>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hf hdr="0" ftr="0" dt="0"/>
  <p:txStyles>
    <p:titleStyle>
      <a:lvl1pPr algn="l" rtl="0" eaLnBrk="1" fontAlgn="base" hangingPunct="1">
        <a:spcBef>
          <a:spcPct val="0"/>
        </a:spcBef>
        <a:spcAft>
          <a:spcPct val="0"/>
        </a:spcAft>
        <a:defRPr sz="3200" kern="1200">
          <a:solidFill>
            <a:srgbClr val="009D57"/>
          </a:solidFill>
          <a:latin typeface="+mj-lt"/>
          <a:ea typeface="+mj-ea"/>
          <a:cs typeface="+mj-cs"/>
        </a:defRPr>
      </a:lvl1pPr>
      <a:lvl2pPr algn="l" rtl="0" eaLnBrk="1" fontAlgn="base" hangingPunct="1">
        <a:spcBef>
          <a:spcPct val="0"/>
        </a:spcBef>
        <a:spcAft>
          <a:spcPct val="0"/>
        </a:spcAft>
        <a:defRPr sz="3600">
          <a:solidFill>
            <a:srgbClr val="009D57"/>
          </a:solidFill>
          <a:latin typeface="Archer Semibold" pitchFamily="50" charset="0"/>
        </a:defRPr>
      </a:lvl2pPr>
      <a:lvl3pPr algn="l" rtl="0" eaLnBrk="1" fontAlgn="base" hangingPunct="1">
        <a:spcBef>
          <a:spcPct val="0"/>
        </a:spcBef>
        <a:spcAft>
          <a:spcPct val="0"/>
        </a:spcAft>
        <a:defRPr sz="3600">
          <a:solidFill>
            <a:srgbClr val="009D57"/>
          </a:solidFill>
          <a:latin typeface="Archer Semibold" pitchFamily="50" charset="0"/>
        </a:defRPr>
      </a:lvl3pPr>
      <a:lvl4pPr algn="l" rtl="0" eaLnBrk="1" fontAlgn="base" hangingPunct="1">
        <a:spcBef>
          <a:spcPct val="0"/>
        </a:spcBef>
        <a:spcAft>
          <a:spcPct val="0"/>
        </a:spcAft>
        <a:defRPr sz="3600">
          <a:solidFill>
            <a:srgbClr val="009D57"/>
          </a:solidFill>
          <a:latin typeface="Archer Semibold" pitchFamily="50" charset="0"/>
        </a:defRPr>
      </a:lvl4pPr>
      <a:lvl5pPr algn="l" rtl="0" eaLnBrk="1" fontAlgn="base" hangingPunct="1">
        <a:spcBef>
          <a:spcPct val="0"/>
        </a:spcBef>
        <a:spcAft>
          <a:spcPct val="0"/>
        </a:spcAft>
        <a:defRPr sz="3600">
          <a:solidFill>
            <a:srgbClr val="009D57"/>
          </a:solidFill>
          <a:latin typeface="Archer Semibold" pitchFamily="50" charset="0"/>
        </a:defRPr>
      </a:lvl5pPr>
      <a:lvl6pPr marL="457200" algn="l" rtl="0" eaLnBrk="1" fontAlgn="base" hangingPunct="1">
        <a:spcBef>
          <a:spcPct val="0"/>
        </a:spcBef>
        <a:spcAft>
          <a:spcPct val="0"/>
        </a:spcAft>
        <a:defRPr sz="3600">
          <a:solidFill>
            <a:srgbClr val="009D57"/>
          </a:solidFill>
          <a:latin typeface="Archer Semibold" pitchFamily="50" charset="0"/>
        </a:defRPr>
      </a:lvl6pPr>
      <a:lvl7pPr marL="914400" algn="l" rtl="0" eaLnBrk="1" fontAlgn="base" hangingPunct="1">
        <a:spcBef>
          <a:spcPct val="0"/>
        </a:spcBef>
        <a:spcAft>
          <a:spcPct val="0"/>
        </a:spcAft>
        <a:defRPr sz="3600">
          <a:solidFill>
            <a:srgbClr val="009D57"/>
          </a:solidFill>
          <a:latin typeface="Archer Semibold" pitchFamily="50" charset="0"/>
        </a:defRPr>
      </a:lvl7pPr>
      <a:lvl8pPr marL="1371600" algn="l" rtl="0" eaLnBrk="1" fontAlgn="base" hangingPunct="1">
        <a:spcBef>
          <a:spcPct val="0"/>
        </a:spcBef>
        <a:spcAft>
          <a:spcPct val="0"/>
        </a:spcAft>
        <a:defRPr sz="3600">
          <a:solidFill>
            <a:srgbClr val="009D57"/>
          </a:solidFill>
          <a:latin typeface="Archer Semibold" pitchFamily="50" charset="0"/>
        </a:defRPr>
      </a:lvl8pPr>
      <a:lvl9pPr marL="1828800" algn="l" rtl="0" eaLnBrk="1" fontAlgn="base" hangingPunct="1">
        <a:spcBef>
          <a:spcPct val="0"/>
        </a:spcBef>
        <a:spcAft>
          <a:spcPct val="0"/>
        </a:spcAft>
        <a:defRPr sz="3600">
          <a:solidFill>
            <a:srgbClr val="009D57"/>
          </a:solidFill>
          <a:latin typeface="Archer Semibold" pitchFamily="50"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262626"/>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400" kern="1200">
          <a:solidFill>
            <a:srgbClr val="262626"/>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000" kern="1200">
          <a:solidFill>
            <a:srgbClr val="262626"/>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1800" kern="1200">
          <a:solidFill>
            <a:srgbClr val="262626"/>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1800" kern="1200">
          <a:solidFill>
            <a:srgbClr val="26262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3600" dirty="0" smtClean="0"/>
              <a:t>Sudden Cardiac Death</a:t>
            </a:r>
            <a:r>
              <a:rPr lang="en-US" dirty="0" smtClean="0"/>
              <a:t/>
            </a:r>
            <a:br>
              <a:rPr lang="en-US" dirty="0" smtClean="0"/>
            </a:br>
            <a:r>
              <a:rPr lang="en-US" dirty="0" smtClean="0"/>
              <a:t>How to </a:t>
            </a:r>
            <a:r>
              <a:rPr lang="en-US" dirty="0"/>
              <a:t>P</a:t>
            </a:r>
            <a:r>
              <a:rPr lang="en-US" dirty="0" smtClean="0"/>
              <a:t>rotect Your </a:t>
            </a:r>
            <a:r>
              <a:rPr lang="en-US" dirty="0"/>
              <a:t>F</a:t>
            </a:r>
            <a:r>
              <a:rPr lang="en-US" dirty="0" smtClean="0"/>
              <a:t>amily</a:t>
            </a:r>
            <a:endParaRPr lang="en-US" dirty="0"/>
          </a:p>
        </p:txBody>
      </p:sp>
      <p:sp>
        <p:nvSpPr>
          <p:cNvPr id="4" name="Subtitle 3"/>
          <p:cNvSpPr>
            <a:spLocks noGrp="1"/>
          </p:cNvSpPr>
          <p:nvPr>
            <p:ph type="subTitle" idx="1"/>
          </p:nvPr>
        </p:nvSpPr>
        <p:spPr>
          <a:xfrm>
            <a:off x="533400" y="4267200"/>
            <a:ext cx="7772400" cy="1371600"/>
          </a:xfrm>
        </p:spPr>
        <p:txBody>
          <a:bodyPr/>
          <a:lstStyle/>
          <a:p>
            <a:pPr algn="ctr"/>
            <a:r>
              <a:rPr lang="en-US" dirty="0" smtClean="0">
                <a:latin typeface="Arial Rounded MT Bold" panose="020F0704030504030204" pitchFamily="34" charset="0"/>
              </a:rPr>
              <a:t>Georgia High School Association</a:t>
            </a:r>
          </a:p>
          <a:p>
            <a:pPr algn="ctr"/>
            <a:r>
              <a:rPr lang="en-US" dirty="0" smtClean="0">
                <a:latin typeface="Arial Rounded MT Bold" panose="020F0704030504030204" pitchFamily="34" charset="0"/>
              </a:rPr>
              <a:t>2019-2020</a:t>
            </a:r>
            <a:endParaRPr lang="en-US" dirty="0">
              <a:latin typeface="Arial Rounded MT Bold" panose="020F0704030504030204" pitchFamily="34" charset="0"/>
            </a:endParaRPr>
          </a:p>
        </p:txBody>
      </p:sp>
    </p:spTree>
    <p:extLst>
      <p:ext uri="{BB962C8B-B14F-4D97-AF65-F5344CB8AC3E}">
        <p14:creationId xmlns:p14="http://schemas.microsoft.com/office/powerpoint/2010/main" val="4063996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Infection</a:t>
            </a:r>
            <a:endParaRPr lang="en-US" dirty="0"/>
          </a:p>
        </p:txBody>
      </p:sp>
      <p:sp>
        <p:nvSpPr>
          <p:cNvPr id="3" name="Content Placeholder 2"/>
          <p:cNvSpPr>
            <a:spLocks noGrp="1"/>
          </p:cNvSpPr>
          <p:nvPr>
            <p:ph idx="1"/>
          </p:nvPr>
        </p:nvSpPr>
        <p:spPr/>
        <p:txBody>
          <a:bodyPr/>
          <a:lstStyle/>
          <a:p>
            <a:r>
              <a:rPr lang="en-US" b="1" dirty="0" smtClean="0"/>
              <a:t>Myocarditis</a:t>
            </a:r>
          </a:p>
          <a:p>
            <a:pPr lvl="1"/>
            <a:r>
              <a:rPr lang="en-US" dirty="0" smtClean="0"/>
              <a:t>Inflammation of the heart muscle usually from a virus.</a:t>
            </a:r>
          </a:p>
          <a:p>
            <a:pPr lvl="1"/>
            <a:r>
              <a:rPr lang="en-US" dirty="0" smtClean="0"/>
              <a:t>Inflamed heart muscle can’t tolerate the stress of strenuous exercise and goes into </a:t>
            </a:r>
            <a:r>
              <a:rPr lang="en-US" dirty="0" err="1" smtClean="0"/>
              <a:t>Vfib</a:t>
            </a:r>
            <a:endParaRPr lang="en-US" dirty="0" smtClean="0"/>
          </a:p>
          <a:p>
            <a:pPr lvl="1"/>
            <a:r>
              <a:rPr lang="en-US" dirty="0" smtClean="0"/>
              <a:t>Recent viral illness (cold, flu symptoms), fever, or recent exercise intolerance may be a clue.</a:t>
            </a:r>
          </a:p>
          <a:p>
            <a:pPr lvl="1"/>
            <a:r>
              <a:rPr lang="en-US" dirty="0" smtClean="0"/>
              <a:t>Athletes with fever or recent febrile illness should not exercise until they are afebrile, are symptom-free and have completed a gradual return to exercise program symptom-free.</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10</a:t>
            </a:fld>
            <a:endParaRPr lang="en-US" dirty="0">
              <a:solidFill>
                <a:schemeClr val="bg1">
                  <a:lumMod val="65000"/>
                </a:schemeClr>
              </a:solidFill>
            </a:endParaRPr>
          </a:p>
        </p:txBody>
      </p:sp>
    </p:spTree>
    <p:extLst>
      <p:ext uri="{BB962C8B-B14F-4D97-AF65-F5344CB8AC3E}">
        <p14:creationId xmlns:p14="http://schemas.microsoft.com/office/powerpoint/2010/main" val="2319339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Prevention Strategies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Primary prevention</a:t>
            </a:r>
          </a:p>
          <a:p>
            <a:pPr lvl="1"/>
            <a:r>
              <a:rPr lang="en-US" dirty="0" smtClean="0"/>
              <a:t>Recognize the warning signs of SCD if they occur</a:t>
            </a:r>
          </a:p>
          <a:p>
            <a:pPr lvl="2"/>
            <a:r>
              <a:rPr lang="en-US" dirty="0" smtClean="0"/>
              <a:t>Recognize chest pain, shortness of breath or syncope with exercise.  Syncope in the middle </a:t>
            </a:r>
            <a:r>
              <a:rPr lang="en-US" dirty="0"/>
              <a:t>of </a:t>
            </a:r>
            <a:r>
              <a:rPr lang="en-US" dirty="0" smtClean="0"/>
              <a:t>exercise (vs </a:t>
            </a:r>
            <a:r>
              <a:rPr lang="en-US" dirty="0"/>
              <a:t>at the end of a race) </a:t>
            </a:r>
            <a:r>
              <a:rPr lang="en-US" dirty="0" smtClean="0"/>
              <a:t>or fainting suddenly with loud noises alarm clock, phone ringing, or doorbell warrants investigation.</a:t>
            </a:r>
          </a:p>
          <a:p>
            <a:pPr lvl="2"/>
            <a:r>
              <a:rPr lang="en-US" dirty="0" smtClean="0"/>
              <a:t>Chest pain or shortness of breath often due to asthma or being “out of shape” but these symptoms need to be investigated prior to returning to strenuous workouts (remember SB 60). </a:t>
            </a:r>
          </a:p>
          <a:p>
            <a:pPr lvl="1"/>
            <a:r>
              <a:rPr lang="en-US" dirty="0" smtClean="0"/>
              <a:t>Sudden, </a:t>
            </a:r>
            <a:r>
              <a:rPr lang="en-US" dirty="0"/>
              <a:t>u</a:t>
            </a:r>
            <a:r>
              <a:rPr lang="en-US" dirty="0" smtClean="0"/>
              <a:t>nexpected death in a family member before age 50 is a red flag to a possible inherited condition and warrants investigation.</a:t>
            </a:r>
          </a:p>
          <a:p>
            <a:pPr lvl="1"/>
            <a:r>
              <a:rPr lang="en-US" dirty="0" smtClean="0"/>
              <a:t>Drowning or near-drowning in a family member could indicate Long QT</a:t>
            </a:r>
          </a:p>
          <a:p>
            <a:pPr lvl="1"/>
            <a:r>
              <a:rPr lang="en-US" dirty="0" smtClean="0"/>
              <a:t>Family history of know cardiac disorder, </a:t>
            </a:r>
            <a:r>
              <a:rPr lang="en-US" dirty="0" err="1" smtClean="0"/>
              <a:t>Marfan</a:t>
            </a:r>
            <a:r>
              <a:rPr lang="en-US" dirty="0" smtClean="0"/>
              <a:t> syndrome or electrical abnormalities of the heart warrants investigation</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11</a:t>
            </a:fld>
            <a:endParaRPr lang="en-US" dirty="0">
              <a:solidFill>
                <a:schemeClr val="bg1">
                  <a:lumMod val="65000"/>
                </a:schemeClr>
              </a:solidFill>
            </a:endParaRPr>
          </a:p>
        </p:txBody>
      </p:sp>
    </p:spTree>
    <p:extLst>
      <p:ext uri="{BB962C8B-B14F-4D97-AF65-F5344CB8AC3E}">
        <p14:creationId xmlns:p14="http://schemas.microsoft.com/office/powerpoint/2010/main" val="4046140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Prevention Strategies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Get a yearly pre-participation physical examination </a:t>
            </a:r>
            <a:r>
              <a:rPr lang="en-US" b="1" dirty="0" smtClean="0"/>
              <a:t>by your primary care physician, usually a pediatrician.</a:t>
            </a:r>
          </a:p>
          <a:p>
            <a:r>
              <a:rPr lang="en-US" dirty="0" smtClean="0"/>
              <a:t>GHSA requires this form as of 8/1/2019 and will not accept any other version. Endorsed by AAP, AHA and 5 other orgs.</a:t>
            </a:r>
          </a:p>
          <a:p>
            <a:r>
              <a:rPr lang="en-US" dirty="0" smtClean="0"/>
              <a:t>Thorough history and physical exam by a skilled physician </a:t>
            </a:r>
            <a:r>
              <a:rPr lang="en-US" dirty="0"/>
              <a:t>is the  primary screening tool in preventing SCD. </a:t>
            </a:r>
            <a:r>
              <a:rPr lang="en-US" dirty="0" smtClean="0"/>
              <a:t>(AHA)</a:t>
            </a:r>
          </a:p>
          <a:p>
            <a:r>
              <a:rPr lang="en-US" dirty="0" smtClean="0"/>
              <a:t>Mass pre-participation physical screenings in gymnasiums should be discouraged because this format, despite being popular, often doesn’t allow for a thorough history or careful cardiac auscultation due to the noisy environment.</a:t>
            </a:r>
          </a:p>
          <a:p>
            <a:pPr lvl="1"/>
            <a:r>
              <a:rPr lang="en-US" dirty="0" smtClean="0"/>
              <a:t>Performed by a provider that is not the athlete’s primary physician. Usually an orthopedic surgeon, not skilled in cardiac auscultation.</a:t>
            </a:r>
          </a:p>
          <a:p>
            <a:pPr lvl="1"/>
            <a:r>
              <a:rPr lang="en-US" dirty="0" smtClean="0"/>
              <a:t> Previous health records are not available, unable to update immunizations with this format.</a:t>
            </a:r>
          </a:p>
          <a:p>
            <a:pPr lvl="1"/>
            <a:r>
              <a:rPr lang="en-US" dirty="0" smtClean="0"/>
              <a:t>Family history may not be reviewed by parent and may be inaccurate and possibly miss important family historic clues that may be causes of SCD.</a:t>
            </a:r>
          </a:p>
          <a:p>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12</a:t>
            </a:fld>
            <a:endParaRPr lang="en-US" dirty="0">
              <a:solidFill>
                <a:schemeClr val="bg1">
                  <a:lumMod val="65000"/>
                </a:schemeClr>
              </a:solidFill>
            </a:endParaRPr>
          </a:p>
        </p:txBody>
      </p:sp>
    </p:spTree>
    <p:extLst>
      <p:ext uri="{BB962C8B-B14F-4D97-AF65-F5344CB8AC3E}">
        <p14:creationId xmlns:p14="http://schemas.microsoft.com/office/powerpoint/2010/main" val="595472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 and Actions</a:t>
            </a:r>
            <a:endParaRPr lang="en-US" dirty="0"/>
          </a:p>
        </p:txBody>
      </p:sp>
      <p:sp>
        <p:nvSpPr>
          <p:cNvPr id="3" name="Content Placeholder 2"/>
          <p:cNvSpPr>
            <a:spLocks noGrp="1"/>
          </p:cNvSpPr>
          <p:nvPr>
            <p:ph idx="1"/>
          </p:nvPr>
        </p:nvSpPr>
        <p:spPr/>
        <p:txBody>
          <a:bodyPr/>
          <a:lstStyle/>
          <a:p>
            <a:r>
              <a:rPr lang="en-US" dirty="0" smtClean="0"/>
              <a:t>Must recognize SCD.  Whether you see them collapse or not, you must assume SCD as a possible cause.</a:t>
            </a:r>
          </a:p>
          <a:p>
            <a:r>
              <a:rPr lang="en-US" dirty="0" smtClean="0"/>
              <a:t>Act quickly. Call for help.</a:t>
            </a:r>
          </a:p>
          <a:p>
            <a:r>
              <a:rPr lang="en-US" dirty="0" smtClean="0"/>
              <a:t>Be trained and certified in hands-on CPR.</a:t>
            </a:r>
          </a:p>
          <a:p>
            <a:r>
              <a:rPr lang="en-US" dirty="0" smtClean="0"/>
              <a:t>Obtain AED as early as possible and know how to use it.</a:t>
            </a:r>
          </a:p>
          <a:p>
            <a:pPr lvl="1"/>
            <a:r>
              <a:rPr lang="en-US" dirty="0" smtClean="0"/>
              <a:t>Every minute is critical.</a:t>
            </a:r>
          </a:p>
          <a:p>
            <a:r>
              <a:rPr lang="en-US" dirty="0" smtClean="0"/>
              <a:t>Have an emergency action plan (EAP) and </a:t>
            </a:r>
            <a:r>
              <a:rPr lang="en-US" i="1" dirty="0" smtClean="0"/>
              <a:t>rehearse it.</a:t>
            </a:r>
          </a:p>
          <a:p>
            <a:pPr lvl="1"/>
            <a:r>
              <a:rPr lang="en-US" dirty="0" smtClean="0"/>
              <a:t>Personnel assignments (CPR, go get AED, crowd control, call 911, unlock gate, direct EMS to victim, etc.)</a:t>
            </a:r>
          </a:p>
          <a:p>
            <a:pPr lvl="1"/>
            <a:r>
              <a:rPr lang="en-US" dirty="0" smtClean="0"/>
              <a:t>Equipment location and accessibility</a:t>
            </a:r>
          </a:p>
          <a:p>
            <a:pPr lvl="1"/>
            <a:r>
              <a:rPr lang="en-US" dirty="0" smtClean="0"/>
              <a:t>Working phone</a:t>
            </a:r>
          </a:p>
          <a:p>
            <a:endParaRPr lang="en-US" dirty="0" smtClean="0"/>
          </a:p>
          <a:p>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13</a:t>
            </a:fld>
            <a:endParaRPr lang="en-US" dirty="0">
              <a:solidFill>
                <a:schemeClr val="bg1">
                  <a:lumMod val="65000"/>
                </a:schemeClr>
              </a:solidFill>
            </a:endParaRPr>
          </a:p>
        </p:txBody>
      </p:sp>
    </p:spTree>
    <p:extLst>
      <p:ext uri="{BB962C8B-B14F-4D97-AF65-F5344CB8AC3E}">
        <p14:creationId xmlns:p14="http://schemas.microsoft.com/office/powerpoint/2010/main" val="1459548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US" dirty="0" smtClean="0"/>
              <a:t>ummary</a:t>
            </a:r>
            <a:endParaRPr lang="en-US" dirty="0"/>
          </a:p>
        </p:txBody>
      </p:sp>
      <p:sp>
        <p:nvSpPr>
          <p:cNvPr id="3" name="Content Placeholder 2"/>
          <p:cNvSpPr>
            <a:spLocks noGrp="1"/>
          </p:cNvSpPr>
          <p:nvPr>
            <p:ph idx="1"/>
          </p:nvPr>
        </p:nvSpPr>
        <p:spPr/>
        <p:txBody>
          <a:bodyPr/>
          <a:lstStyle/>
          <a:p>
            <a:r>
              <a:rPr lang="en-US" dirty="0" smtClean="0"/>
              <a:t>Get pre-participation physical done by pediatrician 6 weeks before season starts.</a:t>
            </a:r>
          </a:p>
          <a:p>
            <a:r>
              <a:rPr lang="en-US" dirty="0" smtClean="0"/>
              <a:t>Know accurate family history and be familiar with warning signs and symptoms.</a:t>
            </a:r>
          </a:p>
          <a:p>
            <a:r>
              <a:rPr lang="en-US" dirty="0" smtClean="0"/>
              <a:t>Recognize warning signs if they occur.</a:t>
            </a:r>
          </a:p>
          <a:p>
            <a:r>
              <a:rPr lang="en-US" dirty="0" smtClean="0"/>
              <a:t>Have all coaches and personnel CPR certified and AED trained.</a:t>
            </a:r>
          </a:p>
          <a:p>
            <a:r>
              <a:rPr lang="en-US" dirty="0" smtClean="0"/>
              <a:t>Know where AED is. </a:t>
            </a:r>
          </a:p>
          <a:p>
            <a:endParaRPr lang="en-US" dirty="0" smtClean="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14</a:t>
            </a:fld>
            <a:endParaRPr lang="en-US" dirty="0">
              <a:solidFill>
                <a:schemeClr val="bg1">
                  <a:lumMod val="65000"/>
                </a:schemeClr>
              </a:solidFill>
            </a:endParaRPr>
          </a:p>
        </p:txBody>
      </p:sp>
    </p:spTree>
    <p:extLst>
      <p:ext uri="{BB962C8B-B14F-4D97-AF65-F5344CB8AC3E}">
        <p14:creationId xmlns:p14="http://schemas.microsoft.com/office/powerpoint/2010/main" val="2386468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endParaRPr lang="en-US" sz="2800" dirty="0" smtClean="0"/>
          </a:p>
          <a:p>
            <a:r>
              <a:rPr lang="en-US" sz="2800" dirty="0" smtClean="0"/>
              <a:t>Why are we here?</a:t>
            </a:r>
          </a:p>
          <a:p>
            <a:r>
              <a:rPr lang="en-US" sz="2800" dirty="0" smtClean="0"/>
              <a:t>What is sudden cardiac death (SCD)?</a:t>
            </a:r>
            <a:endParaRPr lang="en-US" sz="2800" dirty="0"/>
          </a:p>
          <a:p>
            <a:r>
              <a:rPr lang="en-US" sz="2800" dirty="0" smtClean="0"/>
              <a:t>Causes</a:t>
            </a:r>
          </a:p>
          <a:p>
            <a:r>
              <a:rPr lang="en-US" sz="2800" dirty="0" smtClean="0"/>
              <a:t>Prevention strategies</a:t>
            </a:r>
          </a:p>
          <a:p>
            <a:r>
              <a:rPr lang="en-US" sz="2800" dirty="0" smtClean="0"/>
              <a:t>Recognition and actions</a:t>
            </a:r>
          </a:p>
        </p:txBody>
      </p:sp>
    </p:spTree>
    <p:extLst>
      <p:ext uri="{BB962C8B-B14F-4D97-AF65-F5344CB8AC3E}">
        <p14:creationId xmlns:p14="http://schemas.microsoft.com/office/powerpoint/2010/main" val="473351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Why are we here?</a:t>
            </a:r>
            <a:endParaRPr lang="en-US" dirty="0"/>
          </a:p>
        </p:txBody>
      </p:sp>
      <p:sp>
        <p:nvSpPr>
          <p:cNvPr id="3" name="Content Placeholder 2"/>
          <p:cNvSpPr>
            <a:spLocks noGrp="1"/>
          </p:cNvSpPr>
          <p:nvPr>
            <p:ph idx="1"/>
          </p:nvPr>
        </p:nvSpPr>
        <p:spPr/>
        <p:txBody>
          <a:bodyPr/>
          <a:lstStyle/>
          <a:p>
            <a:r>
              <a:rPr lang="en-US" b="1" dirty="0" smtClean="0"/>
              <a:t>SB 60 – Jeremy Nelson and Nick Blakely Sudden Cardiac Arrest Prevention Act     </a:t>
            </a:r>
            <a:r>
              <a:rPr lang="en-US" sz="2000" b="1" dirty="0" smtClean="0"/>
              <a:t>March, 2019</a:t>
            </a:r>
          </a:p>
          <a:p>
            <a:pPr lvl="1"/>
            <a:r>
              <a:rPr lang="en-US" dirty="0" smtClean="0"/>
              <a:t>“All Georgia schools (public and private including charters) that have one or more grades 6-12 shall hold an informational meeting twice per year regarding the symptoms and warning signs of sudden cardiac arrest. At such informational meeting, an information sheet on sudden cardiac arrest symptoms and warning signs shall be provided to each student’s parent or guardian.  In addition to students, parents or guardians, coaches, and other school officials, such informational meetings may include physicians, pediatric cardiologists and athletic trainers.”</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3</a:t>
            </a:fld>
            <a:endParaRPr lang="en-US" dirty="0">
              <a:solidFill>
                <a:schemeClr val="bg1">
                  <a:lumMod val="65000"/>
                </a:schemeClr>
              </a:solidFill>
            </a:endParaRPr>
          </a:p>
        </p:txBody>
      </p:sp>
    </p:spTree>
    <p:extLst>
      <p:ext uri="{BB962C8B-B14F-4D97-AF65-F5344CB8AC3E}">
        <p14:creationId xmlns:p14="http://schemas.microsoft.com/office/powerpoint/2010/main" val="4224457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Sudden Cardiac Death (SCD)</a:t>
            </a:r>
            <a:endParaRPr lang="en-US" dirty="0"/>
          </a:p>
        </p:txBody>
      </p:sp>
      <p:sp>
        <p:nvSpPr>
          <p:cNvPr id="3" name="Content Placeholder 2"/>
          <p:cNvSpPr>
            <a:spLocks noGrp="1"/>
          </p:cNvSpPr>
          <p:nvPr>
            <p:ph idx="1"/>
          </p:nvPr>
        </p:nvSpPr>
        <p:spPr/>
        <p:txBody>
          <a:bodyPr/>
          <a:lstStyle/>
          <a:p>
            <a:r>
              <a:rPr lang="en-US" dirty="0" smtClean="0"/>
              <a:t>Cardiac arrest is the leading cause of death in young athletes</a:t>
            </a:r>
          </a:p>
          <a:p>
            <a:r>
              <a:rPr lang="en-US" dirty="0" smtClean="0"/>
              <a:t>Rare, but when a young, previously healthy athlete dies suddenly on the playing field, communities can be devastated.</a:t>
            </a:r>
            <a:r>
              <a:rPr lang="en-US" dirty="0"/>
              <a:t> </a:t>
            </a:r>
            <a:r>
              <a:rPr lang="en-US" dirty="0" smtClean="0"/>
              <a:t>Young </a:t>
            </a:r>
            <a:r>
              <a:rPr lang="en-US" dirty="0"/>
              <a:t>athletes are perceived to be a healthy group of </a:t>
            </a:r>
            <a:r>
              <a:rPr lang="en-US" dirty="0" smtClean="0"/>
              <a:t>individuals.  They aren’t supposed to die…</a:t>
            </a:r>
            <a:endParaRPr lang="en-US" dirty="0"/>
          </a:p>
          <a:p>
            <a:r>
              <a:rPr lang="en-US" dirty="0" smtClean="0"/>
              <a:t>Stirs up medial attention, discussion and sometime finger pointing among school personnel, coaches, administrators, parents, and physicians.</a:t>
            </a:r>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4</a:t>
            </a:fld>
            <a:endParaRPr lang="en-US" dirty="0">
              <a:solidFill>
                <a:schemeClr val="bg1">
                  <a:lumMod val="65000"/>
                </a:schemeClr>
              </a:solidFill>
            </a:endParaRPr>
          </a:p>
        </p:txBody>
      </p:sp>
    </p:spTree>
    <p:extLst>
      <p:ext uri="{BB962C8B-B14F-4D97-AF65-F5344CB8AC3E}">
        <p14:creationId xmlns:p14="http://schemas.microsoft.com/office/powerpoint/2010/main" val="4221859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SCD in Young Athletes</a:t>
            </a:r>
            <a:endParaRPr lang="en-US" dirty="0"/>
          </a:p>
        </p:txBody>
      </p:sp>
      <p:sp>
        <p:nvSpPr>
          <p:cNvPr id="3" name="Content Placeholder 2"/>
          <p:cNvSpPr>
            <a:spLocks noGrp="1"/>
          </p:cNvSpPr>
          <p:nvPr>
            <p:ph idx="1"/>
          </p:nvPr>
        </p:nvSpPr>
        <p:spPr/>
        <p:txBody>
          <a:bodyPr/>
          <a:lstStyle/>
          <a:p>
            <a:r>
              <a:rPr lang="en-US" dirty="0" smtClean="0"/>
              <a:t>Structural abnormalities</a:t>
            </a:r>
          </a:p>
          <a:p>
            <a:r>
              <a:rPr lang="en-US" dirty="0" smtClean="0"/>
              <a:t>Electrical abnormalities</a:t>
            </a:r>
          </a:p>
          <a:p>
            <a:r>
              <a:rPr lang="en-US" dirty="0" smtClean="0"/>
              <a:t>Trauma </a:t>
            </a:r>
            <a:endParaRPr lang="en-US" dirty="0"/>
          </a:p>
          <a:p>
            <a:r>
              <a:rPr lang="en-US" dirty="0" smtClean="0"/>
              <a:t>Infectious</a:t>
            </a:r>
          </a:p>
          <a:p>
            <a:endParaRPr lang="en-US" dirty="0"/>
          </a:p>
          <a:p>
            <a:r>
              <a:rPr lang="en-US" dirty="0" smtClean="0"/>
              <a:t>By various mechanisms, these abnormalities cause the heart to beat out of control, called ventricular fibrillation, or </a:t>
            </a:r>
            <a:r>
              <a:rPr lang="en-US" dirty="0" err="1" smtClean="0"/>
              <a:t>Vfib</a:t>
            </a:r>
            <a:r>
              <a:rPr lang="en-US" dirty="0" smtClean="0"/>
              <a:t>.  This leads to the inability of the heart to pump blood the brain, lungs and the heart itself, causing </a:t>
            </a:r>
            <a:r>
              <a:rPr lang="en-US" i="1" dirty="0" smtClean="0"/>
              <a:t>hypoxic injury </a:t>
            </a:r>
            <a:r>
              <a:rPr lang="en-US" dirty="0" smtClean="0"/>
              <a:t>(lack of oxygen delivery) and </a:t>
            </a:r>
            <a:r>
              <a:rPr lang="en-US" i="1" dirty="0" smtClean="0"/>
              <a:t>ischemic injury </a:t>
            </a:r>
            <a:r>
              <a:rPr lang="en-US" dirty="0" smtClean="0"/>
              <a:t>(lack of blood flow) and death.</a:t>
            </a:r>
          </a:p>
          <a:p>
            <a:pPr marL="0" indent="0">
              <a:buNone/>
            </a:pP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5</a:t>
            </a:fld>
            <a:endParaRPr lang="en-US" dirty="0">
              <a:solidFill>
                <a:schemeClr val="bg1">
                  <a:lumMod val="65000"/>
                </a:schemeClr>
              </a:solidFill>
            </a:endParaRPr>
          </a:p>
        </p:txBody>
      </p:sp>
    </p:spTree>
    <p:extLst>
      <p:ext uri="{BB962C8B-B14F-4D97-AF65-F5344CB8AC3E}">
        <p14:creationId xmlns:p14="http://schemas.microsoft.com/office/powerpoint/2010/main" val="2800443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Structural abnormalities</a:t>
            </a:r>
            <a:endParaRPr lang="en-US" dirty="0"/>
          </a:p>
        </p:txBody>
      </p:sp>
      <p:sp>
        <p:nvSpPr>
          <p:cNvPr id="3" name="Content Placeholder 2"/>
          <p:cNvSpPr>
            <a:spLocks noGrp="1"/>
          </p:cNvSpPr>
          <p:nvPr>
            <p:ph idx="1"/>
          </p:nvPr>
        </p:nvSpPr>
        <p:spPr/>
        <p:txBody>
          <a:bodyPr/>
          <a:lstStyle/>
          <a:p>
            <a:r>
              <a:rPr lang="en-US" b="1" dirty="0" smtClean="0"/>
              <a:t>Hypertrophic cardiomyopathy (HCM)</a:t>
            </a:r>
          </a:p>
          <a:p>
            <a:pPr lvl="1"/>
            <a:r>
              <a:rPr lang="en-US" dirty="0" smtClean="0"/>
              <a:t>Inherited condition, may run in families so a history of sudden death in a family member before age 50 may be the only clue to the condition.</a:t>
            </a:r>
          </a:p>
          <a:p>
            <a:pPr lvl="1"/>
            <a:r>
              <a:rPr lang="en-US" dirty="0" smtClean="0"/>
              <a:t>The heart muscle walls are thickened, which disrupts the flow of blood from the heart, and disrupts the heart’s electrical system during exercise.  This can lead to ventricular fibrillation (</a:t>
            </a:r>
            <a:r>
              <a:rPr lang="en-US" dirty="0" err="1" smtClean="0"/>
              <a:t>Vfib</a:t>
            </a:r>
            <a:r>
              <a:rPr lang="en-US" dirty="0" smtClean="0"/>
              <a:t>) and cardiac arrest.</a:t>
            </a:r>
          </a:p>
          <a:p>
            <a:pPr lvl="1"/>
            <a:r>
              <a:rPr lang="en-US" dirty="0" smtClean="0"/>
              <a:t>A history of shortness of breath, chest pain or syncope (dizziness) during exercise may be a clue.</a:t>
            </a:r>
          </a:p>
          <a:p>
            <a:pPr lvl="1"/>
            <a:r>
              <a:rPr lang="en-US" dirty="0" smtClean="0"/>
              <a:t>Physical exam is usually normal but a skilled physician in cardiac auscultation may detect a murmur.</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6</a:t>
            </a:fld>
            <a:endParaRPr lang="en-US" dirty="0">
              <a:solidFill>
                <a:schemeClr val="bg1">
                  <a:lumMod val="65000"/>
                </a:schemeClr>
              </a:solidFill>
            </a:endParaRPr>
          </a:p>
        </p:txBody>
      </p:sp>
    </p:spTree>
    <p:extLst>
      <p:ext uri="{BB962C8B-B14F-4D97-AF65-F5344CB8AC3E}">
        <p14:creationId xmlns:p14="http://schemas.microsoft.com/office/powerpoint/2010/main" val="4201232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Structural abnormalities</a:t>
            </a:r>
          </a:p>
        </p:txBody>
      </p:sp>
      <p:sp>
        <p:nvSpPr>
          <p:cNvPr id="3" name="Content Placeholder 2"/>
          <p:cNvSpPr>
            <a:spLocks noGrp="1"/>
          </p:cNvSpPr>
          <p:nvPr>
            <p:ph idx="1"/>
          </p:nvPr>
        </p:nvSpPr>
        <p:spPr/>
        <p:txBody>
          <a:bodyPr>
            <a:normAutofit fontScale="92500" lnSpcReduction="20000"/>
          </a:bodyPr>
          <a:lstStyle/>
          <a:p>
            <a:r>
              <a:rPr lang="en-US" b="1" dirty="0" smtClean="0"/>
              <a:t>Coronary artery abnormalities</a:t>
            </a:r>
          </a:p>
          <a:p>
            <a:pPr lvl="1"/>
            <a:r>
              <a:rPr lang="en-US" dirty="0" smtClean="0"/>
              <a:t>The arteries that supply the heart muscle itself are connected abnormally and may get compressed during exercise and not provide adequate blood flow to the heart muscle.  This results in </a:t>
            </a:r>
            <a:r>
              <a:rPr lang="en-US" dirty="0" err="1" smtClean="0"/>
              <a:t>Vfib</a:t>
            </a:r>
            <a:r>
              <a:rPr lang="en-US" dirty="0" smtClean="0"/>
              <a:t> and cardiac arrest.</a:t>
            </a:r>
          </a:p>
          <a:p>
            <a:pPr lvl="1"/>
            <a:r>
              <a:rPr lang="en-US" dirty="0" smtClean="0"/>
              <a:t>Sudden death is usually the initial clue but there may be a history of chest pain or syncope with exercise.</a:t>
            </a:r>
          </a:p>
          <a:p>
            <a:endParaRPr lang="en-US" b="1" dirty="0" smtClean="0"/>
          </a:p>
          <a:p>
            <a:r>
              <a:rPr lang="en-US" b="1" dirty="0" err="1" smtClean="0"/>
              <a:t>Marfan</a:t>
            </a:r>
            <a:r>
              <a:rPr lang="en-US" b="1" dirty="0" smtClean="0"/>
              <a:t> syndrome</a:t>
            </a:r>
          </a:p>
          <a:p>
            <a:pPr lvl="1"/>
            <a:r>
              <a:rPr lang="en-US" dirty="0" smtClean="0"/>
              <a:t>Inherited condition so family history may be a clue.</a:t>
            </a:r>
          </a:p>
          <a:p>
            <a:pPr lvl="1"/>
            <a:r>
              <a:rPr lang="en-US" dirty="0" smtClean="0"/>
              <a:t>Abnormal collagen in the aorta may lead to rupture with exercise.</a:t>
            </a:r>
          </a:p>
          <a:p>
            <a:pPr lvl="1"/>
            <a:r>
              <a:rPr lang="en-US" dirty="0" smtClean="0"/>
              <a:t>Tall, slender, long arms, legs, fingers, abnormal breastbone, high arched palate, extreme nearsightedness, curved spine, flat feet</a:t>
            </a:r>
          </a:p>
          <a:p>
            <a:pPr lvl="1"/>
            <a:r>
              <a:rPr lang="en-US" dirty="0" smtClean="0"/>
              <a:t>These traits in any athlete should raise suspicion of the condition.</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7</a:t>
            </a:fld>
            <a:endParaRPr lang="en-US" dirty="0">
              <a:solidFill>
                <a:schemeClr val="bg1">
                  <a:lumMod val="65000"/>
                </a:schemeClr>
              </a:solidFill>
            </a:endParaRPr>
          </a:p>
        </p:txBody>
      </p:sp>
    </p:spTree>
    <p:extLst>
      <p:ext uri="{BB962C8B-B14F-4D97-AF65-F5344CB8AC3E}">
        <p14:creationId xmlns:p14="http://schemas.microsoft.com/office/powerpoint/2010/main" val="599872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Electrical abnormalities</a:t>
            </a:r>
            <a:endParaRPr lang="en-US" dirty="0"/>
          </a:p>
        </p:txBody>
      </p:sp>
      <p:sp>
        <p:nvSpPr>
          <p:cNvPr id="3" name="Content Placeholder 2"/>
          <p:cNvSpPr>
            <a:spLocks noGrp="1"/>
          </p:cNvSpPr>
          <p:nvPr>
            <p:ph idx="1"/>
          </p:nvPr>
        </p:nvSpPr>
        <p:spPr/>
        <p:txBody>
          <a:bodyPr>
            <a:normAutofit lnSpcReduction="10000"/>
          </a:bodyPr>
          <a:lstStyle/>
          <a:p>
            <a:r>
              <a:rPr lang="en-US" b="1" dirty="0" smtClean="0"/>
              <a:t>Wolff-Parkinson-White syndrome</a:t>
            </a:r>
          </a:p>
          <a:p>
            <a:pPr lvl="1"/>
            <a:r>
              <a:rPr lang="en-US" dirty="0" smtClean="0"/>
              <a:t>Extra electrical pathway in the heart causes rapid heartbeat leading to </a:t>
            </a:r>
            <a:r>
              <a:rPr lang="en-US" dirty="0" err="1" smtClean="0"/>
              <a:t>Vfib</a:t>
            </a:r>
            <a:r>
              <a:rPr lang="en-US" dirty="0" smtClean="0"/>
              <a:t>.</a:t>
            </a:r>
          </a:p>
          <a:p>
            <a:pPr lvl="1"/>
            <a:r>
              <a:rPr lang="en-US" dirty="0" smtClean="0"/>
              <a:t>Usually born with the condition and can cause chest pain, syncope and shortness or breath with exercise.</a:t>
            </a:r>
          </a:p>
          <a:p>
            <a:pPr lvl="1"/>
            <a:endParaRPr lang="en-US" dirty="0" smtClean="0"/>
          </a:p>
          <a:p>
            <a:r>
              <a:rPr lang="en-US" b="1" dirty="0" smtClean="0"/>
              <a:t>Long QT syndrome</a:t>
            </a:r>
          </a:p>
          <a:p>
            <a:pPr lvl="1"/>
            <a:r>
              <a:rPr lang="en-US" dirty="0" smtClean="0"/>
              <a:t>Inherited rhythm disorder causing fast, chaotic heartbeats often causing fainting. Can result in </a:t>
            </a:r>
            <a:r>
              <a:rPr lang="en-US" dirty="0" err="1" smtClean="0"/>
              <a:t>Vfib</a:t>
            </a:r>
            <a:r>
              <a:rPr lang="en-US" dirty="0" smtClean="0"/>
              <a:t>.</a:t>
            </a:r>
          </a:p>
          <a:p>
            <a:pPr lvl="1"/>
            <a:r>
              <a:rPr lang="en-US" dirty="0" smtClean="0"/>
              <a:t>May occur with immersion into cold water as in swimming and diving.</a:t>
            </a:r>
          </a:p>
          <a:p>
            <a:pPr lvl="1"/>
            <a:r>
              <a:rPr lang="en-US" dirty="0" smtClean="0"/>
              <a:t>History of drowning or near drowning in family member may be the only clue.</a:t>
            </a:r>
            <a:endParaRPr lang="en-US" dirty="0"/>
          </a:p>
          <a:p>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8</a:t>
            </a:fld>
            <a:endParaRPr lang="en-US" dirty="0">
              <a:solidFill>
                <a:schemeClr val="bg1">
                  <a:lumMod val="65000"/>
                </a:schemeClr>
              </a:solidFill>
            </a:endParaRPr>
          </a:p>
        </p:txBody>
      </p:sp>
    </p:spTree>
    <p:extLst>
      <p:ext uri="{BB962C8B-B14F-4D97-AF65-F5344CB8AC3E}">
        <p14:creationId xmlns:p14="http://schemas.microsoft.com/office/powerpoint/2010/main" val="2063424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Traumatic injuries to the heart</a:t>
            </a:r>
            <a:endParaRPr lang="en-US" dirty="0"/>
          </a:p>
        </p:txBody>
      </p:sp>
      <p:sp>
        <p:nvSpPr>
          <p:cNvPr id="3" name="Content Placeholder 2"/>
          <p:cNvSpPr>
            <a:spLocks noGrp="1"/>
          </p:cNvSpPr>
          <p:nvPr>
            <p:ph idx="1"/>
          </p:nvPr>
        </p:nvSpPr>
        <p:spPr/>
        <p:txBody>
          <a:bodyPr/>
          <a:lstStyle/>
          <a:p>
            <a:r>
              <a:rPr lang="en-US" b="1" dirty="0" err="1" smtClean="0"/>
              <a:t>Commotio</a:t>
            </a:r>
            <a:r>
              <a:rPr lang="en-US" b="1" dirty="0" smtClean="0"/>
              <a:t> </a:t>
            </a:r>
            <a:r>
              <a:rPr lang="en-US" b="1" dirty="0" err="1" smtClean="0"/>
              <a:t>Cordis</a:t>
            </a:r>
            <a:endParaRPr lang="en-US" b="1" dirty="0" smtClean="0"/>
          </a:p>
          <a:p>
            <a:pPr lvl="1"/>
            <a:r>
              <a:rPr lang="en-US" dirty="0" smtClean="0"/>
              <a:t>Blunt trauma to the chest from a projectile (lacrosse, baseball, hockey) or contact sports (martial arts) at exactly the wrong time in the cardiac electric cycle may induce </a:t>
            </a:r>
            <a:r>
              <a:rPr lang="en-US" dirty="0" err="1" smtClean="0"/>
              <a:t>Vfib</a:t>
            </a:r>
            <a:r>
              <a:rPr lang="en-US" dirty="0" smtClean="0"/>
              <a:t>.</a:t>
            </a:r>
          </a:p>
          <a:p>
            <a:pPr lvl="1"/>
            <a:r>
              <a:rPr lang="en-US" dirty="0" smtClean="0"/>
              <a:t>More common in children due to a thin and compliant chest wall.</a:t>
            </a:r>
            <a:endParaRPr lang="en-US" dirty="0"/>
          </a:p>
        </p:txBody>
      </p:sp>
      <p:sp>
        <p:nvSpPr>
          <p:cNvPr id="4" name="Slide Number Placeholder 3"/>
          <p:cNvSpPr>
            <a:spLocks noGrp="1"/>
          </p:cNvSpPr>
          <p:nvPr>
            <p:ph type="sldNum" sz="quarter" idx="4"/>
          </p:nvPr>
        </p:nvSpPr>
        <p:spPr/>
        <p:txBody>
          <a:bodyPr/>
          <a:lstStyle/>
          <a:p>
            <a:fld id="{B6761BED-127F-4714-AE70-548270172845}" type="slidenum">
              <a:rPr lang="en-US" smtClean="0">
                <a:solidFill>
                  <a:schemeClr val="bg1">
                    <a:lumMod val="65000"/>
                  </a:schemeClr>
                </a:solidFill>
              </a:rPr>
              <a:pPr/>
              <a:t>9</a:t>
            </a:fld>
            <a:endParaRPr lang="en-US" dirty="0">
              <a:solidFill>
                <a:schemeClr val="bg1">
                  <a:lumMod val="65000"/>
                </a:schemeClr>
              </a:solidFill>
            </a:endParaRPr>
          </a:p>
        </p:txBody>
      </p:sp>
    </p:spTree>
    <p:extLst>
      <p:ext uri="{BB962C8B-B14F-4D97-AF65-F5344CB8AC3E}">
        <p14:creationId xmlns:p14="http://schemas.microsoft.com/office/powerpoint/2010/main" val="2106423123"/>
      </p:ext>
    </p:extLst>
  </p:cSld>
  <p:clrMapOvr>
    <a:masterClrMapping/>
  </p:clrMapOvr>
</p:sld>
</file>

<file path=ppt/theme/theme1.xml><?xml version="1.0" encoding="utf-8"?>
<a:theme xmlns:a="http://schemas.openxmlformats.org/drawingml/2006/main" name="2019 SL Strategic Plan Gating">
  <a:themeElements>
    <a:clrScheme name="CHOA">
      <a:dk1>
        <a:sysClr val="windowText" lastClr="000000"/>
      </a:dk1>
      <a:lt1>
        <a:sysClr val="window" lastClr="FFFFFF"/>
      </a:lt1>
      <a:dk2>
        <a:srgbClr val="000000"/>
      </a:dk2>
      <a:lt2>
        <a:srgbClr val="FFFFFF"/>
      </a:lt2>
      <a:accent1>
        <a:srgbClr val="72BF44"/>
      </a:accent1>
      <a:accent2>
        <a:srgbClr val="BD2F92"/>
      </a:accent2>
      <a:accent3>
        <a:srgbClr val="4BBBEB"/>
      </a:accent3>
      <a:accent4>
        <a:srgbClr val="F58220"/>
      </a:accent4>
      <a:accent5>
        <a:srgbClr val="005DA4"/>
      </a:accent5>
      <a:accent6>
        <a:srgbClr val="FFDD00"/>
      </a:accent6>
      <a:hlink>
        <a:srgbClr val="00A94F"/>
      </a:hlink>
      <a:folHlink>
        <a:srgbClr val="4BBBE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ANK">
  <a:themeElements>
    <a:clrScheme name="Children's Template #2">
      <a:dk1>
        <a:sysClr val="windowText" lastClr="000000"/>
      </a:dk1>
      <a:lt1>
        <a:sysClr val="window" lastClr="FFFFFF"/>
      </a:lt1>
      <a:dk2>
        <a:srgbClr val="1F497D"/>
      </a:dk2>
      <a:lt2>
        <a:srgbClr val="EEECE1"/>
      </a:lt2>
      <a:accent1>
        <a:srgbClr val="54BCEB"/>
      </a:accent1>
      <a:accent2>
        <a:srgbClr val="0070C0"/>
      </a:accent2>
      <a:accent3>
        <a:srgbClr val="7AC143"/>
      </a:accent3>
      <a:accent4>
        <a:srgbClr val="AD208E"/>
      </a:accent4>
      <a:accent5>
        <a:srgbClr val="FFCF01"/>
      </a:accent5>
      <a:accent6>
        <a:srgbClr val="F08B1D"/>
      </a:accent6>
      <a:hlink>
        <a:srgbClr val="0070C0"/>
      </a:hlink>
      <a:folHlink>
        <a:srgbClr val="800080"/>
      </a:folHlink>
    </a:clrScheme>
    <a:fontScheme name="Children's Template">
      <a:majorFont>
        <a:latin typeface="Arial Rounded MT Bold"/>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dirty="0" smtClean="0">
            <a:latin typeface="+mn-lt"/>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2759761BAF0A45B1A5FB895208C99C" ma:contentTypeVersion="12" ma:contentTypeDescription="Create a new document." ma:contentTypeScope="" ma:versionID="daab16dcce2cc2002f743ce54df4e1a6">
  <xsd:schema xmlns:xsd="http://www.w3.org/2001/XMLSchema" xmlns:xs="http://www.w3.org/2001/XMLSchema" xmlns:p="http://schemas.microsoft.com/office/2006/metadata/properties" xmlns:ns3="3e400f47-fb07-453e-bf84-2905378356dc" xmlns:ns4="b4b2a0a0-c960-4ccf-90f3-d9bfa4283d17" targetNamespace="http://schemas.microsoft.com/office/2006/metadata/properties" ma:root="true" ma:fieldsID="018f4f81f8af6cf823e66211ad1ae071" ns3:_="" ns4:_="">
    <xsd:import namespace="3e400f47-fb07-453e-bf84-2905378356dc"/>
    <xsd:import namespace="b4b2a0a0-c960-4ccf-90f3-d9bfa4283d1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400f47-fb07-453e-bf84-2905378356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b2a0a0-c960-4ccf-90f3-d9bfa4283d17"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45A5DD-B002-428B-B082-43DF8F3911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400f47-fb07-453e-bf84-2905378356dc"/>
    <ds:schemaRef ds:uri="b4b2a0a0-c960-4ccf-90f3-d9bfa4283d1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554FF4C-56B5-4888-B1EC-6B2EC5047808}">
  <ds:schemaRefs>
    <ds:schemaRef ds:uri="http://schemas.microsoft.com/sharepoint/v3/contenttype/forms"/>
  </ds:schemaRefs>
</ds:datastoreItem>
</file>

<file path=customXml/itemProps3.xml><?xml version="1.0" encoding="utf-8"?>
<ds:datastoreItem xmlns:ds="http://schemas.openxmlformats.org/officeDocument/2006/customXml" ds:itemID="{3687787D-5918-48ED-BE17-186C59AA15BB}">
  <ds:schemaRefs>
    <ds:schemaRef ds:uri="http://purl.org/dc/elements/1.1/"/>
    <ds:schemaRef ds:uri="http://schemas.microsoft.com/office/2006/metadata/properties"/>
    <ds:schemaRef ds:uri="http://schemas.microsoft.com/office/infopath/2007/PartnerControls"/>
    <ds:schemaRef ds:uri="b4b2a0a0-c960-4ccf-90f3-d9bfa4283d17"/>
    <ds:schemaRef ds:uri="http://schemas.microsoft.com/office/2006/documentManagement/types"/>
    <ds:schemaRef ds:uri="http://purl.org/dc/terms/"/>
    <ds:schemaRef ds:uri="http://purl.org/dc/dcmitype/"/>
    <ds:schemaRef ds:uri="http://schemas.openxmlformats.org/package/2006/metadata/core-properties"/>
    <ds:schemaRef ds:uri="3e400f47-fb07-453e-bf84-2905378356d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2019 SL Strategic Plan Gating</Template>
  <TotalTime>21718</TotalTime>
  <Words>1217</Words>
  <Application>Microsoft Office PowerPoint</Application>
  <PresentationFormat>On-screen Show (4:3)</PresentationFormat>
  <Paragraphs>103</Paragraphs>
  <Slides>14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14</vt:i4>
      </vt:variant>
    </vt:vector>
  </HeadingPairs>
  <TitlesOfParts>
    <vt:vector size="20" baseType="lpstr">
      <vt:lpstr>Archer Semibold</vt:lpstr>
      <vt:lpstr>Arial</vt:lpstr>
      <vt:lpstr>Arial Rounded MT Bold</vt:lpstr>
      <vt:lpstr>Calibri</vt:lpstr>
      <vt:lpstr>2019 SL Strategic Plan Gating</vt:lpstr>
      <vt:lpstr>BLANK</vt:lpstr>
      <vt:lpstr>Sudden Cardiac Death How to Protect Your Family</vt:lpstr>
      <vt:lpstr>Introduction</vt:lpstr>
      <vt:lpstr>Why are we here?</vt:lpstr>
      <vt:lpstr>What is Sudden Cardiac Death (SCD)</vt:lpstr>
      <vt:lpstr>Causes of SCD in Young Athletes</vt:lpstr>
      <vt:lpstr>Structural abnormalities</vt:lpstr>
      <vt:lpstr>Structural abnormalities</vt:lpstr>
      <vt:lpstr>Electrical abnormalities</vt:lpstr>
      <vt:lpstr>Traumatic injuries to the heart</vt:lpstr>
      <vt:lpstr>Infection</vt:lpstr>
      <vt:lpstr>Prevention Strategies</vt:lpstr>
      <vt:lpstr>Prevention Strategies</vt:lpstr>
      <vt:lpstr>Recognition and Actions</vt:lpstr>
      <vt:lpstr>Summary</vt:lpstr>
    </vt:vector>
  </TitlesOfParts>
  <Company>CHOA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Service Line Gating for Strategic Plans</dc:title>
  <dc:creator>Christen Thompson</dc:creator>
  <cp:lastModifiedBy>Allen, Christopher</cp:lastModifiedBy>
  <cp:revision>638</cp:revision>
  <cp:lastPrinted>2019-06-05T17:20:55Z</cp:lastPrinted>
  <dcterms:created xsi:type="dcterms:W3CDTF">2019-02-07T16:46:24Z</dcterms:created>
  <dcterms:modified xsi:type="dcterms:W3CDTF">2019-09-17T14:00:10Z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0x0101003B2759761BAF0A45B1A5FB895208C99C</vt:lpwstr>
  </property>
</Properties>
</file>