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8" r:id="rId2"/>
    <p:sldId id="256" r:id="rId3"/>
    <p:sldId id="259" r:id="rId4"/>
    <p:sldId id="261" r:id="rId5"/>
    <p:sldId id="265" r:id="rId6"/>
    <p:sldId id="268" r:id="rId7"/>
    <p:sldId id="262" r:id="rId8"/>
    <p:sldId id="257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494A4-5970-4EEC-A7E8-F7EF2DF88E7F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58A38-D504-4655-80EE-395301CC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8A38-D504-4655-80EE-395301CC71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4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1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6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9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5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9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5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0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2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4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9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0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F35480-D886-409E-9806-CFA4F751459D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B089FD-7D22-421E-88E5-10E34DB6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LYECIjmnQ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Mr. Browning’s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Days of School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2362200"/>
            <a:ext cx="3657600" cy="38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0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Exiting Classroom appropriately!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altLang="en-US" sz="3600" b="1" u="sng" dirty="0">
                <a:solidFill>
                  <a:schemeClr val="tx1"/>
                </a:solidFill>
              </a:rPr>
              <a:t>Exiting Class</a:t>
            </a:r>
          </a:p>
          <a:p>
            <a:pPr marL="533400" indent="-533400">
              <a:buFontTx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The teacher will dismiss the class </a:t>
            </a:r>
            <a:r>
              <a:rPr lang="en-US" altLang="en-US" b="1" u="sng" dirty="0">
                <a:solidFill>
                  <a:schemeClr val="tx1"/>
                </a:solidFill>
              </a:rPr>
              <a:t>Not The Bell.</a:t>
            </a:r>
            <a:endParaRPr lang="en-US" altLang="en-US" u="sng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Pack things neatly, to ensure all work remains organized. </a:t>
            </a:r>
            <a:endParaRPr lang="en-US" altLang="en-US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Students </a:t>
            </a:r>
            <a:r>
              <a:rPr lang="en-US" altLang="en-US" dirty="0">
                <a:solidFill>
                  <a:schemeClr val="tx1"/>
                </a:solidFill>
              </a:rPr>
              <a:t>are responsible for cleaning the area around their desks before leaving the room. </a:t>
            </a:r>
          </a:p>
        </p:txBody>
      </p:sp>
    </p:spTree>
    <p:extLst>
      <p:ext uri="{BB962C8B-B14F-4D97-AF65-F5344CB8AC3E}">
        <p14:creationId xmlns:p14="http://schemas.microsoft.com/office/powerpoint/2010/main" val="342386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you, the student, expect from me, the teacher?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are an important key to your success, and the success of the overall classroom.</a:t>
            </a:r>
          </a:p>
          <a:p>
            <a:pPr marL="0" indent="0">
              <a:buNone/>
            </a:pPr>
            <a:r>
              <a:rPr lang="en-US" dirty="0" smtClean="0"/>
              <a:t>I will do my best to push you past your own expectations to exceed those of others! You are highly intelligent and I intend to facilitate experiences that will grow you intellectually and academically.  </a:t>
            </a:r>
          </a:p>
          <a:p>
            <a:pPr marL="0" indent="0">
              <a:buNone/>
            </a:pPr>
            <a:r>
              <a:rPr lang="en-US" dirty="0" smtClean="0"/>
              <a:t>You are guaranteed 110% from me, everyday!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1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Vid.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Failure: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http://www.youtube.com/watch?v=zLYECIjmnQs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9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Classroom Expectations</a:t>
            </a:r>
            <a:br>
              <a:rPr lang="en-US" dirty="0" smtClean="0"/>
            </a:br>
            <a:r>
              <a:rPr lang="en-US" dirty="0" smtClean="0"/>
              <a:t>3 B’s – Non-</a:t>
            </a:r>
            <a:r>
              <a:rPr lang="en-US" dirty="0" err="1" smtClean="0"/>
              <a:t>Negotiables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590800"/>
            <a:ext cx="7315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Be NICE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Be ENGAGED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Be </a:t>
            </a:r>
            <a:r>
              <a:rPr lang="en-US" sz="3600" dirty="0" smtClean="0"/>
              <a:t>HONEST</a:t>
            </a:r>
            <a:endParaRPr lang="en-US" sz="3600" dirty="0" smtClean="0"/>
          </a:p>
          <a:p>
            <a:pPr marL="457200" lvl="1" indent="0" algn="ctr">
              <a:buNone/>
            </a:pPr>
            <a:r>
              <a:rPr lang="en-US" sz="3200" i="1" dirty="0" smtClean="0"/>
              <a:t>What  is the importance of these 3 non-</a:t>
            </a:r>
            <a:r>
              <a:rPr lang="en-US" sz="3200" i="1" dirty="0" err="1" smtClean="0"/>
              <a:t>negotiables</a:t>
            </a:r>
            <a:r>
              <a:rPr lang="en-US" sz="3200" i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593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Hallway Expectations</a:t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ARMS NON-NEGOTIABLES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65" y="2819400"/>
            <a:ext cx="7128935" cy="3352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A.  Silent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B.  Single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C.  Move with a purpose, time is valuable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D. Keep your hands off others.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349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90135"/>
            <a:ext cx="7543800" cy="3444997"/>
          </a:xfrm>
        </p:spPr>
        <p:txBody>
          <a:bodyPr>
            <a:normAutofit fontScale="77500" lnSpcReduction="20000"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Food,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gum,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beverages are not allowed in the classroom. (Water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only)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When the door closes, class begins.</a:t>
            </a:r>
          </a:p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Major assignments and projects can be resubmitted. They will be scored at a 10% deduction.</a:t>
            </a:r>
          </a:p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Absences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9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Ask team members or a classmate first for assignments.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9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Each absence has a one-day grace period.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en-US" sz="2900" i="1" kern="0" dirty="0" smtClean="0">
                <a:solidFill>
                  <a:srgbClr val="000000"/>
                </a:solidFill>
              </a:rPr>
              <a:t>Check the table of Contents to ensure your notebook is up to date</a:t>
            </a:r>
            <a:endParaRPr kumimoji="0" lang="en-US" sz="29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7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90135"/>
            <a:ext cx="7543800" cy="3444997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Turn your work in on time. </a:t>
            </a:r>
          </a:p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 class prepared with materials and new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ideas.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smtClean="0"/>
              <a:t>Bring </a:t>
            </a:r>
            <a:r>
              <a:rPr lang="en-US" altLang="en-US" sz="2800" dirty="0"/>
              <a:t>required materials each day. (3-ring binder, loose leaf paper, composition notebook, pen and a pencil, color pencils/ markers</a:t>
            </a:r>
          </a:p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9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Notebook!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0135"/>
            <a:ext cx="7848599" cy="3986865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Academy A students are required to keep 1 2-inch binder! NO EXCEPTIONS</a:t>
            </a:r>
          </a:p>
          <a:p>
            <a:r>
              <a:rPr lang="en-US" sz="3100" dirty="0" smtClean="0"/>
              <a:t>Keep tabs in your notebook for each subject area.</a:t>
            </a:r>
          </a:p>
          <a:p>
            <a:pPr lvl="1"/>
            <a:r>
              <a:rPr lang="en-US" sz="2300" dirty="0" smtClean="0"/>
              <a:t>Math</a:t>
            </a:r>
          </a:p>
          <a:p>
            <a:pPr lvl="1"/>
            <a:r>
              <a:rPr lang="en-US" sz="2300" dirty="0" smtClean="0"/>
              <a:t>Science </a:t>
            </a:r>
          </a:p>
          <a:p>
            <a:pPr lvl="1"/>
            <a:r>
              <a:rPr lang="en-US" sz="2300" dirty="0" smtClean="0"/>
              <a:t>Social Studies</a:t>
            </a:r>
          </a:p>
          <a:p>
            <a:pPr lvl="2"/>
            <a:r>
              <a:rPr lang="en-US" sz="2100" dirty="0" smtClean="0"/>
              <a:t>Students will keep all materials in order by date. Notebooks will be checked for a grade every 9 weeks.  </a:t>
            </a:r>
          </a:p>
          <a:p>
            <a:pPr lvl="1"/>
            <a:r>
              <a:rPr lang="en-US" sz="2300" dirty="0" smtClean="0"/>
              <a:t>ELA</a:t>
            </a:r>
          </a:p>
          <a:p>
            <a:pPr lvl="1"/>
            <a:r>
              <a:rPr lang="en-US" sz="2300" dirty="0" smtClean="0"/>
              <a:t>Instructional Focus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69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Grading </a:t>
            </a:r>
            <a:r>
              <a:rPr lang="en-US" dirty="0" smtClean="0"/>
              <a:t>Scale</a:t>
            </a:r>
            <a:br>
              <a:rPr lang="en-US" dirty="0" smtClean="0"/>
            </a:br>
            <a:r>
              <a:rPr lang="en-US" sz="3200" i="1" dirty="0" smtClean="0"/>
              <a:t>see syllabus for specifics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0135"/>
            <a:ext cx="7391400" cy="3682065"/>
          </a:xfrm>
        </p:spPr>
        <p:txBody>
          <a:bodyPr>
            <a:normAutofit lnSpcReduction="1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Grades are based on the accumulation of points.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Points are based on: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Class participation </a:t>
            </a:r>
            <a:b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(effort)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Completion of assignments</a:t>
            </a:r>
          </a:p>
          <a:p>
            <a:pPr lvl="1" fontAlgn="base">
              <a:spcAft>
                <a:spcPct val="0"/>
              </a:spcAft>
              <a:buNone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(daily work)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Major projects, exams, and </a:t>
            </a:r>
          </a:p>
          <a:p>
            <a:pPr lvl="1" fontAlgn="base">
              <a:spcAft>
                <a:spcPct val="0"/>
              </a:spcAft>
              <a:buNone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self-reflection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Grades are posted online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frequently check infinite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7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JAG Bite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3" y="2219204"/>
            <a:ext cx="7620000" cy="395299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offence you receive a letter to send home to your parent for signature.  Students offence is recorded on the T-Drive.</a:t>
            </a:r>
            <a:endParaRPr lang="en-US" sz="2800" dirty="0"/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offence you receive (Silent Lunch or On-team) and your parents receive a phone call or email from the teacher.</a:t>
            </a:r>
            <a:endParaRPr lang="en-US" sz="2800" dirty="0"/>
          </a:p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offence you receive an office referral.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69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Classroom appropriately!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7128935" cy="3444997"/>
          </a:xfrm>
        </p:spPr>
        <p:txBody>
          <a:bodyPr>
            <a:normAutofit fontScale="92500"/>
          </a:bodyPr>
          <a:lstStyle/>
          <a:p>
            <a:pPr marL="533400" indent="-533400"/>
            <a:r>
              <a:rPr lang="en-US" altLang="en-US" sz="3600" b="1" u="sng" dirty="0">
                <a:solidFill>
                  <a:schemeClr val="tx1"/>
                </a:solidFill>
              </a:rPr>
              <a:t>Entering Class</a:t>
            </a:r>
          </a:p>
          <a:p>
            <a:pPr marL="533400" indent="-533400">
              <a:buFontTx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After entering the room, students may not leave without permission.</a:t>
            </a:r>
          </a:p>
          <a:p>
            <a:pPr marL="533400" indent="-533400">
              <a:buFontTx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Bring all necessary materials IN THE CLASS! </a:t>
            </a:r>
            <a:endParaRPr lang="en-US" altLang="en-US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 Upon entering, students should go to their assigned seats and prepare for class. </a:t>
            </a:r>
            <a:r>
              <a:rPr lang="en-US" altLang="en-US" b="1" u="sng" dirty="0">
                <a:solidFill>
                  <a:schemeClr val="tx1"/>
                </a:solidFill>
              </a:rPr>
              <a:t>Once you enter you can not exit.  </a:t>
            </a:r>
          </a:p>
          <a:p>
            <a:pPr marL="533400" indent="-533400">
              <a:buFontTx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Read board for instructions and warm-up assignments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91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485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Organic</vt:lpstr>
      <vt:lpstr>Mr. Browning’s 1st Days of School</vt:lpstr>
      <vt:lpstr>Classroom Expectations 3 B’s – Non-Negotiables</vt:lpstr>
      <vt:lpstr>Hallway Expectations ARMS NON-NEGOTIABLES</vt:lpstr>
      <vt:lpstr>Classroom Policies</vt:lpstr>
      <vt:lpstr>Classroom Policies</vt:lpstr>
      <vt:lpstr>Interactive Notebook! </vt:lpstr>
      <vt:lpstr>Grading Scale see syllabus for specifics</vt:lpstr>
      <vt:lpstr>The JAG Bite</vt:lpstr>
      <vt:lpstr>Entering Classroom appropriately! </vt:lpstr>
      <vt:lpstr>Exiting Classroom appropriately! </vt:lpstr>
      <vt:lpstr>What can you, the student, expect from me, the teacher? </vt:lpstr>
      <vt:lpstr>Quick Vid.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Gary’s 1st Days of School</dc:title>
  <dc:creator>mgary</dc:creator>
  <cp:lastModifiedBy>Browning, Michael</cp:lastModifiedBy>
  <cp:revision>8</cp:revision>
  <dcterms:created xsi:type="dcterms:W3CDTF">2013-08-04T21:11:28Z</dcterms:created>
  <dcterms:modified xsi:type="dcterms:W3CDTF">2015-08-14T19:29:45Z</dcterms:modified>
</cp:coreProperties>
</file>