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2" r:id="rId6"/>
    <p:sldId id="257" r:id="rId7"/>
    <p:sldId id="289" r:id="rId8"/>
    <p:sldId id="283" r:id="rId9"/>
    <p:sldId id="287" r:id="rId10"/>
    <p:sldId id="258" r:id="rId11"/>
    <p:sldId id="278" r:id="rId12"/>
    <p:sldId id="259" r:id="rId13"/>
    <p:sldId id="260" r:id="rId14"/>
    <p:sldId id="275" r:id="rId15"/>
    <p:sldId id="279" r:id="rId16"/>
    <p:sldId id="261" r:id="rId17"/>
    <p:sldId id="286" r:id="rId18"/>
    <p:sldId id="262" r:id="rId19"/>
    <p:sldId id="263" r:id="rId20"/>
    <p:sldId id="264" r:id="rId21"/>
    <p:sldId id="288" r:id="rId22"/>
    <p:sldId id="280" r:id="rId23"/>
    <p:sldId id="276" r:id="rId24"/>
    <p:sldId id="265" r:id="rId25"/>
    <p:sldId id="266" r:id="rId26"/>
    <p:sldId id="267" r:id="rId27"/>
    <p:sldId id="281" r:id="rId28"/>
    <p:sldId id="284" r:id="rId29"/>
    <p:sldId id="268" r:id="rId30"/>
    <p:sldId id="273" r:id="rId31"/>
    <p:sldId id="269" r:id="rId32"/>
    <p:sldId id="270" r:id="rId33"/>
    <p:sldId id="285" r:id="rId34"/>
    <p:sldId id="282" r:id="rId35"/>
    <p:sldId id="277" r:id="rId36"/>
    <p:sldId id="274" r:id="rId3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DF962A-2E6C-4F11-AB51-648AA0286390}" v="393" dt="2021-03-26T13:42:29.5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s, Antoinette (MHS)" userId="056656df-412f-4a42-9c88-7c781abfd8f0" providerId="ADAL" clId="{B2DF962A-2E6C-4F11-AB51-648AA0286390}"/>
    <pc:docChg chg="undo custSel mod addSld delSld modSld sldOrd modMainMaster">
      <pc:chgData name="Davis, Antoinette (MHS)" userId="056656df-412f-4a42-9c88-7c781abfd8f0" providerId="ADAL" clId="{B2DF962A-2E6C-4F11-AB51-648AA0286390}" dt="2021-03-26T13:42:29.579" v="617"/>
      <pc:docMkLst>
        <pc:docMk/>
      </pc:docMkLst>
      <pc:sldChg chg="addSp delSp modSp modTransition modAnim">
        <pc:chgData name="Davis, Antoinette (MHS)" userId="056656df-412f-4a42-9c88-7c781abfd8f0" providerId="ADAL" clId="{B2DF962A-2E6C-4F11-AB51-648AA0286390}" dt="2021-03-24T20:25:37.680" v="320"/>
        <pc:sldMkLst>
          <pc:docMk/>
          <pc:sldMk cId="887769998" sldId="256"/>
        </pc:sldMkLst>
        <pc:picChg chg="add del mod">
          <ac:chgData name="Davis, Antoinette (MHS)" userId="056656df-412f-4a42-9c88-7c781abfd8f0" providerId="ADAL" clId="{B2DF962A-2E6C-4F11-AB51-648AA0286390}" dt="2021-03-24T19:20:21.669" v="51" actId="478"/>
          <ac:picMkLst>
            <pc:docMk/>
            <pc:sldMk cId="887769998" sldId="256"/>
            <ac:picMk id="4" creationId="{1166C130-8574-4984-A563-2F08E2D249DB}"/>
          </ac:picMkLst>
        </pc:picChg>
        <pc:picChg chg="mod">
          <ac:chgData name="Davis, Antoinette (MHS)" userId="056656df-412f-4a42-9c88-7c781abfd8f0" providerId="ADAL" clId="{B2DF962A-2E6C-4F11-AB51-648AA0286390}" dt="2021-03-24T19:49:13.485" v="176"/>
          <ac:picMkLst>
            <pc:docMk/>
            <pc:sldMk cId="887769998" sldId="256"/>
            <ac:picMk id="7" creationId="{1680C173-115D-4B16-9402-37E1FFB3B7F3}"/>
          </ac:picMkLst>
        </pc:picChg>
      </pc:sldChg>
      <pc:sldChg chg="modSp modTransition">
        <pc:chgData name="Davis, Antoinette (MHS)" userId="056656df-412f-4a42-9c88-7c781abfd8f0" providerId="ADAL" clId="{B2DF962A-2E6C-4F11-AB51-648AA0286390}" dt="2021-03-26T13:27:30.879" v="548"/>
        <pc:sldMkLst>
          <pc:docMk/>
          <pc:sldMk cId="1676570497" sldId="257"/>
        </pc:sldMkLst>
        <pc:picChg chg="mod">
          <ac:chgData name="Davis, Antoinette (MHS)" userId="056656df-412f-4a42-9c88-7c781abfd8f0" providerId="ADAL" clId="{B2DF962A-2E6C-4F11-AB51-648AA0286390}" dt="2021-03-26T13:24:23.974" v="530" actId="1440"/>
          <ac:picMkLst>
            <pc:docMk/>
            <pc:sldMk cId="1676570497" sldId="257"/>
            <ac:picMk id="3" creationId="{CECDB137-73D2-42D2-90CF-4E79C7B4A3AD}"/>
          </ac:picMkLst>
        </pc:picChg>
      </pc:sldChg>
      <pc:sldChg chg="addSp delSp modSp mod modTransition setBg">
        <pc:chgData name="Davis, Antoinette (MHS)" userId="056656df-412f-4a42-9c88-7c781abfd8f0" providerId="ADAL" clId="{B2DF962A-2E6C-4F11-AB51-648AA0286390}" dt="2021-03-26T13:27:56.008" v="552"/>
        <pc:sldMkLst>
          <pc:docMk/>
          <pc:sldMk cId="1957111622" sldId="258"/>
        </pc:sldMkLst>
        <pc:spChg chg="mod">
          <ac:chgData name="Davis, Antoinette (MHS)" userId="056656df-412f-4a42-9c88-7c781abfd8f0" providerId="ADAL" clId="{B2DF962A-2E6C-4F11-AB51-648AA0286390}" dt="2021-03-26T13:26:04.063" v="542" actId="26606"/>
          <ac:spMkLst>
            <pc:docMk/>
            <pc:sldMk cId="1957111622" sldId="258"/>
            <ac:spMk id="4" creationId="{98939034-7376-4D96-8668-2E73EF35F1BA}"/>
          </ac:spMkLst>
        </pc:spChg>
        <pc:spChg chg="add del">
          <ac:chgData name="Davis, Antoinette (MHS)" userId="056656df-412f-4a42-9c88-7c781abfd8f0" providerId="ADAL" clId="{B2DF962A-2E6C-4F11-AB51-648AA0286390}" dt="2021-03-26T13:26:04.063" v="542" actId="26606"/>
          <ac:spMkLst>
            <pc:docMk/>
            <pc:sldMk cId="1957111622" sldId="258"/>
            <ac:spMk id="9" creationId="{4F74D28C-3268-4E35-8EE1-D92CB4A85A7D}"/>
          </ac:spMkLst>
        </pc:spChg>
        <pc:spChg chg="add del">
          <ac:chgData name="Davis, Antoinette (MHS)" userId="056656df-412f-4a42-9c88-7c781abfd8f0" providerId="ADAL" clId="{B2DF962A-2E6C-4F11-AB51-648AA0286390}" dt="2021-03-26T13:26:04.063" v="542" actId="26606"/>
          <ac:spMkLst>
            <pc:docMk/>
            <pc:sldMk cId="1957111622" sldId="258"/>
            <ac:spMk id="11" creationId="{58D44E42-C462-4105-BC86-FE75B4E3C4AF}"/>
          </ac:spMkLst>
        </pc:spChg>
        <pc:spChg chg="add del">
          <ac:chgData name="Davis, Antoinette (MHS)" userId="056656df-412f-4a42-9c88-7c781abfd8f0" providerId="ADAL" clId="{B2DF962A-2E6C-4F11-AB51-648AA0286390}" dt="2021-03-26T13:25:57.900" v="535" actId="26606"/>
          <ac:spMkLst>
            <pc:docMk/>
            <pc:sldMk cId="1957111622" sldId="258"/>
            <ac:spMk id="16" creationId="{D009D6D5-DAC2-4A8B-A17A-E206B9012D09}"/>
          </ac:spMkLst>
        </pc:spChg>
        <pc:spChg chg="add del">
          <ac:chgData name="Davis, Antoinette (MHS)" userId="056656df-412f-4a42-9c88-7c781abfd8f0" providerId="ADAL" clId="{B2DF962A-2E6C-4F11-AB51-648AA0286390}" dt="2021-03-26T13:25:59.183" v="537" actId="26606"/>
          <ac:spMkLst>
            <pc:docMk/>
            <pc:sldMk cId="1957111622" sldId="258"/>
            <ac:spMk id="19" creationId="{49CD2D09-B1BB-4DF5-9E1C-3D21B21EDEFD}"/>
          </ac:spMkLst>
        </pc:spChg>
        <pc:spChg chg="add del">
          <ac:chgData name="Davis, Antoinette (MHS)" userId="056656df-412f-4a42-9c88-7c781abfd8f0" providerId="ADAL" clId="{B2DF962A-2E6C-4F11-AB51-648AA0286390}" dt="2021-03-26T13:25:59.183" v="537" actId="26606"/>
          <ac:spMkLst>
            <pc:docMk/>
            <pc:sldMk cId="1957111622" sldId="258"/>
            <ac:spMk id="20" creationId="{967C29FE-FD32-4AFB-AD20-DBDF5864B2D8}"/>
          </ac:spMkLst>
        </pc:spChg>
        <pc:spChg chg="add del">
          <ac:chgData name="Davis, Antoinette (MHS)" userId="056656df-412f-4a42-9c88-7c781abfd8f0" providerId="ADAL" clId="{B2DF962A-2E6C-4F11-AB51-648AA0286390}" dt="2021-03-26T13:26:00.807" v="539" actId="26606"/>
          <ac:spMkLst>
            <pc:docMk/>
            <pc:sldMk cId="1957111622" sldId="258"/>
            <ac:spMk id="22" creationId="{F56F5174-31D9-4DBB-AAB7-A1FD7BDB1352}"/>
          </ac:spMkLst>
        </pc:spChg>
        <pc:spChg chg="add del">
          <ac:chgData name="Davis, Antoinette (MHS)" userId="056656df-412f-4a42-9c88-7c781abfd8f0" providerId="ADAL" clId="{B2DF962A-2E6C-4F11-AB51-648AA0286390}" dt="2021-03-26T13:26:00.807" v="539" actId="26606"/>
          <ac:spMkLst>
            <pc:docMk/>
            <pc:sldMk cId="1957111622" sldId="258"/>
            <ac:spMk id="24" creationId="{F9A95BEE-6BB1-4A28-A8E6-A34B2E42EF87}"/>
          </ac:spMkLst>
        </pc:spChg>
        <pc:spChg chg="add">
          <ac:chgData name="Davis, Antoinette (MHS)" userId="056656df-412f-4a42-9c88-7c781abfd8f0" providerId="ADAL" clId="{B2DF962A-2E6C-4F11-AB51-648AA0286390}" dt="2021-03-26T13:26:04.063" v="542" actId="26606"/>
          <ac:spMkLst>
            <pc:docMk/>
            <pc:sldMk cId="1957111622" sldId="258"/>
            <ac:spMk id="28" creationId="{9B76D444-2756-434F-AE61-96D69830C13E}"/>
          </ac:spMkLst>
        </pc:spChg>
        <pc:spChg chg="add">
          <ac:chgData name="Davis, Antoinette (MHS)" userId="056656df-412f-4a42-9c88-7c781abfd8f0" providerId="ADAL" clId="{B2DF962A-2E6C-4F11-AB51-648AA0286390}" dt="2021-03-26T13:26:04.063" v="542" actId="26606"/>
          <ac:spMkLst>
            <pc:docMk/>
            <pc:sldMk cId="1957111622" sldId="258"/>
            <ac:spMk id="29" creationId="{29A9EE12-EF77-4DB4-84E4-043DE7235244}"/>
          </ac:spMkLst>
        </pc:spChg>
        <pc:picChg chg="mod ord">
          <ac:chgData name="Davis, Antoinette (MHS)" userId="056656df-412f-4a42-9c88-7c781abfd8f0" providerId="ADAL" clId="{B2DF962A-2E6C-4F11-AB51-648AA0286390}" dt="2021-03-26T13:26:23.588" v="544" actId="1440"/>
          <ac:picMkLst>
            <pc:docMk/>
            <pc:sldMk cId="1957111622" sldId="258"/>
            <ac:picMk id="3" creationId="{BC86D7C2-0AA4-4885-BD19-E128C2877E8D}"/>
          </ac:picMkLst>
        </pc:picChg>
        <pc:picChg chg="add del">
          <ac:chgData name="Davis, Antoinette (MHS)" userId="056656df-412f-4a42-9c88-7c781abfd8f0" providerId="ADAL" clId="{B2DF962A-2E6C-4F11-AB51-648AA0286390}" dt="2021-03-26T13:25:59.183" v="537" actId="26606"/>
          <ac:picMkLst>
            <pc:docMk/>
            <pc:sldMk cId="1957111622" sldId="258"/>
            <ac:picMk id="18" creationId="{83355637-BA71-4F63-94C9-E77BF81BDFC0}"/>
          </ac:picMkLst>
        </pc:picChg>
        <pc:picChg chg="add del">
          <ac:chgData name="Davis, Antoinette (MHS)" userId="056656df-412f-4a42-9c88-7c781abfd8f0" providerId="ADAL" clId="{B2DF962A-2E6C-4F11-AB51-648AA0286390}" dt="2021-03-26T13:26:00.807" v="539" actId="26606"/>
          <ac:picMkLst>
            <pc:docMk/>
            <pc:sldMk cId="1957111622" sldId="258"/>
            <ac:picMk id="23" creationId="{AE113210-7872-481A-ADE6-3A05CCAF5EB2}"/>
          </ac:picMkLst>
        </pc:picChg>
        <pc:picChg chg="add del">
          <ac:chgData name="Davis, Antoinette (MHS)" userId="056656df-412f-4a42-9c88-7c781abfd8f0" providerId="ADAL" clId="{B2DF962A-2E6C-4F11-AB51-648AA0286390}" dt="2021-03-26T13:26:04.035" v="541" actId="26606"/>
          <ac:picMkLst>
            <pc:docMk/>
            <pc:sldMk cId="1957111622" sldId="258"/>
            <ac:picMk id="26" creationId="{54DDEBDD-D8BD-41A6-8A0D-B00E3768B0F9}"/>
          </ac:picMkLst>
        </pc:picChg>
      </pc:sldChg>
      <pc:sldChg chg="modSp modTransition">
        <pc:chgData name="Davis, Antoinette (MHS)" userId="056656df-412f-4a42-9c88-7c781abfd8f0" providerId="ADAL" clId="{B2DF962A-2E6C-4F11-AB51-648AA0286390}" dt="2021-03-26T13:28:08.509" v="554" actId="1440"/>
        <pc:sldMkLst>
          <pc:docMk/>
          <pc:sldMk cId="1755469281" sldId="259"/>
        </pc:sldMkLst>
        <pc:picChg chg="mod">
          <ac:chgData name="Davis, Antoinette (MHS)" userId="056656df-412f-4a42-9c88-7c781abfd8f0" providerId="ADAL" clId="{B2DF962A-2E6C-4F11-AB51-648AA0286390}" dt="2021-03-26T13:28:08.509" v="554" actId="1440"/>
          <ac:picMkLst>
            <pc:docMk/>
            <pc:sldMk cId="1755469281" sldId="259"/>
            <ac:picMk id="3" creationId="{AFD4BD5E-4BC7-46A8-9F4B-AFAA57966918}"/>
          </ac:picMkLst>
        </pc:picChg>
      </pc:sldChg>
      <pc:sldChg chg="modSp modTransition">
        <pc:chgData name="Davis, Antoinette (MHS)" userId="056656df-412f-4a42-9c88-7c781abfd8f0" providerId="ADAL" clId="{B2DF962A-2E6C-4F11-AB51-648AA0286390}" dt="2021-03-26T13:28:40.487" v="558"/>
        <pc:sldMkLst>
          <pc:docMk/>
          <pc:sldMk cId="2645293628" sldId="260"/>
        </pc:sldMkLst>
        <pc:picChg chg="mod">
          <ac:chgData name="Davis, Antoinette (MHS)" userId="056656df-412f-4a42-9c88-7c781abfd8f0" providerId="ADAL" clId="{B2DF962A-2E6C-4F11-AB51-648AA0286390}" dt="2021-03-26T13:28:29.483" v="557" actId="1440"/>
          <ac:picMkLst>
            <pc:docMk/>
            <pc:sldMk cId="2645293628" sldId="260"/>
            <ac:picMk id="3" creationId="{47B542DC-64AC-4BB0-B144-E9BC64FD1E06}"/>
          </ac:picMkLst>
        </pc:picChg>
      </pc:sldChg>
      <pc:sldChg chg="modSp modTransition">
        <pc:chgData name="Davis, Antoinette (MHS)" userId="056656df-412f-4a42-9c88-7c781abfd8f0" providerId="ADAL" clId="{B2DF962A-2E6C-4F11-AB51-648AA0286390}" dt="2021-03-26T13:30:07.119" v="566" actId="1440"/>
        <pc:sldMkLst>
          <pc:docMk/>
          <pc:sldMk cId="4027882702" sldId="261"/>
        </pc:sldMkLst>
        <pc:picChg chg="mod">
          <ac:chgData name="Davis, Antoinette (MHS)" userId="056656df-412f-4a42-9c88-7c781abfd8f0" providerId="ADAL" clId="{B2DF962A-2E6C-4F11-AB51-648AA0286390}" dt="2021-03-26T13:30:07.119" v="566" actId="1440"/>
          <ac:picMkLst>
            <pc:docMk/>
            <pc:sldMk cId="4027882702" sldId="261"/>
            <ac:picMk id="3" creationId="{ECC5C404-AB32-4D14-934D-02E498058980}"/>
          </ac:picMkLst>
        </pc:picChg>
      </pc:sldChg>
      <pc:sldChg chg="modSp modTransition">
        <pc:chgData name="Davis, Antoinette (MHS)" userId="056656df-412f-4a42-9c88-7c781abfd8f0" providerId="ADAL" clId="{B2DF962A-2E6C-4F11-AB51-648AA0286390}" dt="2021-03-26T13:31:25.510" v="576" actId="1076"/>
        <pc:sldMkLst>
          <pc:docMk/>
          <pc:sldMk cId="1670564412" sldId="262"/>
        </pc:sldMkLst>
        <pc:picChg chg="mod">
          <ac:chgData name="Davis, Antoinette (MHS)" userId="056656df-412f-4a42-9c88-7c781abfd8f0" providerId="ADAL" clId="{B2DF962A-2E6C-4F11-AB51-648AA0286390}" dt="2021-03-26T13:31:25.510" v="576" actId="1076"/>
          <ac:picMkLst>
            <pc:docMk/>
            <pc:sldMk cId="1670564412" sldId="262"/>
            <ac:picMk id="3" creationId="{CD441969-657E-45EC-967E-FDEEA35C5DC8}"/>
          </ac:picMkLst>
        </pc:picChg>
      </pc:sldChg>
      <pc:sldChg chg="modSp modTransition">
        <pc:chgData name="Davis, Antoinette (MHS)" userId="056656df-412f-4a42-9c88-7c781abfd8f0" providerId="ADAL" clId="{B2DF962A-2E6C-4F11-AB51-648AA0286390}" dt="2021-03-26T13:32:28.279" v="577" actId="1440"/>
        <pc:sldMkLst>
          <pc:docMk/>
          <pc:sldMk cId="4105767802" sldId="263"/>
        </pc:sldMkLst>
        <pc:picChg chg="mod">
          <ac:chgData name="Davis, Antoinette (MHS)" userId="056656df-412f-4a42-9c88-7c781abfd8f0" providerId="ADAL" clId="{B2DF962A-2E6C-4F11-AB51-648AA0286390}" dt="2021-03-26T13:32:28.279" v="577" actId="1440"/>
          <ac:picMkLst>
            <pc:docMk/>
            <pc:sldMk cId="4105767802" sldId="263"/>
            <ac:picMk id="3" creationId="{F86170A9-A35C-45B0-8823-7AA9BFC9552B}"/>
          </ac:picMkLst>
        </pc:picChg>
      </pc:sldChg>
      <pc:sldChg chg="modSp modTransition">
        <pc:chgData name="Davis, Antoinette (MHS)" userId="056656df-412f-4a42-9c88-7c781abfd8f0" providerId="ADAL" clId="{B2DF962A-2E6C-4F11-AB51-648AA0286390}" dt="2021-03-26T13:32:57.848" v="578" actId="1440"/>
        <pc:sldMkLst>
          <pc:docMk/>
          <pc:sldMk cId="352791755" sldId="264"/>
        </pc:sldMkLst>
        <pc:picChg chg="mod">
          <ac:chgData name="Davis, Antoinette (MHS)" userId="056656df-412f-4a42-9c88-7c781abfd8f0" providerId="ADAL" clId="{B2DF962A-2E6C-4F11-AB51-648AA0286390}" dt="2021-03-26T13:32:57.848" v="578" actId="1440"/>
          <ac:picMkLst>
            <pc:docMk/>
            <pc:sldMk cId="352791755" sldId="264"/>
            <ac:picMk id="3" creationId="{E5FCEE49-DE8D-4646-A8D4-6CB5B1753BD5}"/>
          </ac:picMkLst>
        </pc:picChg>
      </pc:sldChg>
      <pc:sldChg chg="modSp modTransition">
        <pc:chgData name="Davis, Antoinette (MHS)" userId="056656df-412f-4a42-9c88-7c781abfd8f0" providerId="ADAL" clId="{B2DF962A-2E6C-4F11-AB51-648AA0286390}" dt="2021-03-26T13:35:25.343" v="595" actId="1440"/>
        <pc:sldMkLst>
          <pc:docMk/>
          <pc:sldMk cId="2888345102" sldId="265"/>
        </pc:sldMkLst>
        <pc:picChg chg="mod">
          <ac:chgData name="Davis, Antoinette (MHS)" userId="056656df-412f-4a42-9c88-7c781abfd8f0" providerId="ADAL" clId="{B2DF962A-2E6C-4F11-AB51-648AA0286390}" dt="2021-03-26T13:35:25.343" v="595" actId="1440"/>
          <ac:picMkLst>
            <pc:docMk/>
            <pc:sldMk cId="2888345102" sldId="265"/>
            <ac:picMk id="3" creationId="{06D58512-7B3C-48AF-8E95-EFA3C90311B1}"/>
          </ac:picMkLst>
        </pc:picChg>
      </pc:sldChg>
      <pc:sldChg chg="modSp modTransition">
        <pc:chgData name="Davis, Antoinette (MHS)" userId="056656df-412f-4a42-9c88-7c781abfd8f0" providerId="ADAL" clId="{B2DF962A-2E6C-4F11-AB51-648AA0286390}" dt="2021-03-26T13:35:30.986" v="596" actId="1440"/>
        <pc:sldMkLst>
          <pc:docMk/>
          <pc:sldMk cId="3926789140" sldId="266"/>
        </pc:sldMkLst>
        <pc:picChg chg="mod">
          <ac:chgData name="Davis, Antoinette (MHS)" userId="056656df-412f-4a42-9c88-7c781abfd8f0" providerId="ADAL" clId="{B2DF962A-2E6C-4F11-AB51-648AA0286390}" dt="2021-03-26T13:35:30.986" v="596" actId="1440"/>
          <ac:picMkLst>
            <pc:docMk/>
            <pc:sldMk cId="3926789140" sldId="266"/>
            <ac:picMk id="3" creationId="{448D7D51-CF75-44E5-82C1-9C8E1D49E251}"/>
          </ac:picMkLst>
        </pc:picChg>
      </pc:sldChg>
      <pc:sldChg chg="modTransition">
        <pc:chgData name="Davis, Antoinette (MHS)" userId="056656df-412f-4a42-9c88-7c781abfd8f0" providerId="ADAL" clId="{B2DF962A-2E6C-4F11-AB51-648AA0286390}" dt="2021-03-26T13:33:41.197" v="583"/>
        <pc:sldMkLst>
          <pc:docMk/>
          <pc:sldMk cId="3398382185" sldId="267"/>
        </pc:sldMkLst>
      </pc:sldChg>
      <pc:sldChg chg="addSp delSp modSp modTransition">
        <pc:chgData name="Davis, Antoinette (MHS)" userId="056656df-412f-4a42-9c88-7c781abfd8f0" providerId="ADAL" clId="{B2DF962A-2E6C-4F11-AB51-648AA0286390}" dt="2021-03-26T13:38:01.036" v="610" actId="1440"/>
        <pc:sldMkLst>
          <pc:docMk/>
          <pc:sldMk cId="3468423250" sldId="268"/>
        </pc:sldMkLst>
        <pc:spChg chg="del">
          <ac:chgData name="Davis, Antoinette (MHS)" userId="056656df-412f-4a42-9c88-7c781abfd8f0" providerId="ADAL" clId="{B2DF962A-2E6C-4F11-AB51-648AA0286390}" dt="2021-03-26T13:37:30.006" v="605" actId="26606"/>
          <ac:spMkLst>
            <pc:docMk/>
            <pc:sldMk cId="3468423250" sldId="268"/>
            <ac:spMk id="8" creationId="{AB8C311F-7253-4AED-9701-7FC0708C41C7}"/>
          </ac:spMkLst>
        </pc:spChg>
        <pc:spChg chg="del">
          <ac:chgData name="Davis, Antoinette (MHS)" userId="056656df-412f-4a42-9c88-7c781abfd8f0" providerId="ADAL" clId="{B2DF962A-2E6C-4F11-AB51-648AA0286390}" dt="2021-03-26T13:37:30.006" v="605" actId="26606"/>
          <ac:spMkLst>
            <pc:docMk/>
            <pc:sldMk cId="3468423250" sldId="268"/>
            <ac:spMk id="10" creationId="{FD073016-B734-483B-8953-5BADEE145112}"/>
          </ac:spMkLst>
        </pc:spChg>
        <pc:spChg chg="del">
          <ac:chgData name="Davis, Antoinette (MHS)" userId="056656df-412f-4a42-9c88-7c781abfd8f0" providerId="ADAL" clId="{B2DF962A-2E6C-4F11-AB51-648AA0286390}" dt="2021-03-26T13:37:30.006" v="605" actId="26606"/>
          <ac:spMkLst>
            <pc:docMk/>
            <pc:sldMk cId="3468423250" sldId="268"/>
            <ac:spMk id="12" creationId="{90A7EAB6-59D3-4325-8DE6-E0CA4009CE53}"/>
          </ac:spMkLst>
        </pc:spChg>
        <pc:spChg chg="del">
          <ac:chgData name="Davis, Antoinette (MHS)" userId="056656df-412f-4a42-9c88-7c781abfd8f0" providerId="ADAL" clId="{B2DF962A-2E6C-4F11-AB51-648AA0286390}" dt="2021-03-26T13:37:30.006" v="605" actId="26606"/>
          <ac:spMkLst>
            <pc:docMk/>
            <pc:sldMk cId="3468423250" sldId="268"/>
            <ac:spMk id="14" creationId="{A8D57A06-A426-446D-B02C-A2DC6B62E45E}"/>
          </ac:spMkLst>
        </pc:spChg>
        <pc:spChg chg="add">
          <ac:chgData name="Davis, Antoinette (MHS)" userId="056656df-412f-4a42-9c88-7c781abfd8f0" providerId="ADAL" clId="{B2DF962A-2E6C-4F11-AB51-648AA0286390}" dt="2021-03-26T13:37:30.006" v="605" actId="26606"/>
          <ac:spMkLst>
            <pc:docMk/>
            <pc:sldMk cId="3468423250" sldId="268"/>
            <ac:spMk id="19" creationId="{32BC26D8-82FB-445E-AA49-62A77D7C1EE0}"/>
          </ac:spMkLst>
        </pc:spChg>
        <pc:spChg chg="add">
          <ac:chgData name="Davis, Antoinette (MHS)" userId="056656df-412f-4a42-9c88-7c781abfd8f0" providerId="ADAL" clId="{B2DF962A-2E6C-4F11-AB51-648AA0286390}" dt="2021-03-26T13:37:30.006" v="605" actId="26606"/>
          <ac:spMkLst>
            <pc:docMk/>
            <pc:sldMk cId="3468423250" sldId="268"/>
            <ac:spMk id="21" creationId="{CB44330D-EA18-4254-AA95-EB49948539B8}"/>
          </ac:spMkLst>
        </pc:spChg>
        <pc:picChg chg="mod">
          <ac:chgData name="Davis, Antoinette (MHS)" userId="056656df-412f-4a42-9c88-7c781abfd8f0" providerId="ADAL" clId="{B2DF962A-2E6C-4F11-AB51-648AA0286390}" dt="2021-03-26T13:38:01.036" v="610" actId="1440"/>
          <ac:picMkLst>
            <pc:docMk/>
            <pc:sldMk cId="3468423250" sldId="268"/>
            <ac:picMk id="3" creationId="{015F4B91-2227-45E2-8C7A-FF06801D264F}"/>
          </ac:picMkLst>
        </pc:picChg>
      </pc:sldChg>
      <pc:sldChg chg="modSp modTransition">
        <pc:chgData name="Davis, Antoinette (MHS)" userId="056656df-412f-4a42-9c88-7c781abfd8f0" providerId="ADAL" clId="{B2DF962A-2E6C-4F11-AB51-648AA0286390}" dt="2021-03-26T13:41:36.984" v="613" actId="1440"/>
        <pc:sldMkLst>
          <pc:docMk/>
          <pc:sldMk cId="2233898994" sldId="269"/>
        </pc:sldMkLst>
        <pc:picChg chg="mod">
          <ac:chgData name="Davis, Antoinette (MHS)" userId="056656df-412f-4a42-9c88-7c781abfd8f0" providerId="ADAL" clId="{B2DF962A-2E6C-4F11-AB51-648AA0286390}" dt="2021-03-26T13:41:36.984" v="613" actId="1440"/>
          <ac:picMkLst>
            <pc:docMk/>
            <pc:sldMk cId="2233898994" sldId="269"/>
            <ac:picMk id="3" creationId="{30DD5E94-6DF5-4640-9B2A-D10CB8E4A7B3}"/>
          </ac:picMkLst>
        </pc:picChg>
      </pc:sldChg>
      <pc:sldChg chg="modSp modTransition">
        <pc:chgData name="Davis, Antoinette (MHS)" userId="056656df-412f-4a42-9c88-7c781abfd8f0" providerId="ADAL" clId="{B2DF962A-2E6C-4F11-AB51-648AA0286390}" dt="2021-03-26T13:41:55.757" v="614" actId="1440"/>
        <pc:sldMkLst>
          <pc:docMk/>
          <pc:sldMk cId="504754063" sldId="270"/>
        </pc:sldMkLst>
        <pc:picChg chg="mod">
          <ac:chgData name="Davis, Antoinette (MHS)" userId="056656df-412f-4a42-9c88-7c781abfd8f0" providerId="ADAL" clId="{B2DF962A-2E6C-4F11-AB51-648AA0286390}" dt="2021-03-26T13:41:55.757" v="614" actId="1440"/>
          <ac:picMkLst>
            <pc:docMk/>
            <pc:sldMk cId="504754063" sldId="270"/>
            <ac:picMk id="3" creationId="{E4EF26AA-2BEC-4F48-BDF8-7AE54222FD3D}"/>
          </ac:picMkLst>
        </pc:picChg>
      </pc:sldChg>
      <pc:sldChg chg="addSp delSp modSp add del mod setBg">
        <pc:chgData name="Davis, Antoinette (MHS)" userId="056656df-412f-4a42-9c88-7c781abfd8f0" providerId="ADAL" clId="{B2DF962A-2E6C-4F11-AB51-648AA0286390}" dt="2021-03-24T19:24:06.937" v="88" actId="2696"/>
        <pc:sldMkLst>
          <pc:docMk/>
          <pc:sldMk cId="3381995544" sldId="271"/>
        </pc:sldMkLst>
        <pc:spChg chg="del mod">
          <ac:chgData name="Davis, Antoinette (MHS)" userId="056656df-412f-4a42-9c88-7c781abfd8f0" providerId="ADAL" clId="{B2DF962A-2E6C-4F11-AB51-648AA0286390}" dt="2021-03-24T19:20:41.307" v="55" actId="478"/>
          <ac:spMkLst>
            <pc:docMk/>
            <pc:sldMk cId="3381995544" sldId="271"/>
            <ac:spMk id="2" creationId="{E44570E0-AEEC-40D9-A7AC-B3EC0BEA24D9}"/>
          </ac:spMkLst>
        </pc:spChg>
        <pc:spChg chg="del">
          <ac:chgData name="Davis, Antoinette (MHS)" userId="056656df-412f-4a42-9c88-7c781abfd8f0" providerId="ADAL" clId="{B2DF962A-2E6C-4F11-AB51-648AA0286390}" dt="2021-03-24T19:20:35.227" v="52" actId="931"/>
          <ac:spMkLst>
            <pc:docMk/>
            <pc:sldMk cId="3381995544" sldId="271"/>
            <ac:spMk id="3" creationId="{C9FD9A0B-DE21-41E5-B203-16EC5C291C48}"/>
          </ac:spMkLst>
        </pc:spChg>
        <pc:spChg chg="add del">
          <ac:chgData name="Davis, Antoinette (MHS)" userId="056656df-412f-4a42-9c88-7c781abfd8f0" providerId="ADAL" clId="{B2DF962A-2E6C-4F11-AB51-648AA0286390}" dt="2021-03-24T19:21:16.695" v="62" actId="478"/>
          <ac:spMkLst>
            <pc:docMk/>
            <pc:sldMk cId="3381995544" sldId="271"/>
            <ac:spMk id="9" creationId="{C0683CE3-7DBF-4527-93B0-1F6E0264BE0B}"/>
          </ac:spMkLst>
        </pc:spChg>
        <pc:spChg chg="add">
          <ac:chgData name="Davis, Antoinette (MHS)" userId="056656df-412f-4a42-9c88-7c781abfd8f0" providerId="ADAL" clId="{B2DF962A-2E6C-4F11-AB51-648AA0286390}" dt="2021-03-24T19:21:12.717" v="61" actId="26606"/>
          <ac:spMkLst>
            <pc:docMk/>
            <pc:sldMk cId="3381995544" sldId="271"/>
            <ac:spMk id="12" creationId="{201CC55D-ED54-4C5C-95E6-10947BD1103B}"/>
          </ac:spMkLst>
        </pc:spChg>
        <pc:spChg chg="add">
          <ac:chgData name="Davis, Antoinette (MHS)" userId="056656df-412f-4a42-9c88-7c781abfd8f0" providerId="ADAL" clId="{B2DF962A-2E6C-4F11-AB51-648AA0286390}" dt="2021-03-24T19:21:12.717" v="61" actId="26606"/>
          <ac:spMkLst>
            <pc:docMk/>
            <pc:sldMk cId="3381995544" sldId="271"/>
            <ac:spMk id="18" creationId="{3873B707-463F-40B0-8227-E8CC6C67EB25}"/>
          </ac:spMkLst>
        </pc:spChg>
        <pc:spChg chg="add">
          <ac:chgData name="Davis, Antoinette (MHS)" userId="056656df-412f-4a42-9c88-7c781abfd8f0" providerId="ADAL" clId="{B2DF962A-2E6C-4F11-AB51-648AA0286390}" dt="2021-03-24T19:21:12.717" v="61" actId="26606"/>
          <ac:spMkLst>
            <pc:docMk/>
            <pc:sldMk cId="3381995544" sldId="271"/>
            <ac:spMk id="20" creationId="{C13237C8-E62C-4F0D-A318-BD6FB6C2D138}"/>
          </ac:spMkLst>
        </pc:spChg>
        <pc:spChg chg="add">
          <ac:chgData name="Davis, Antoinette (MHS)" userId="056656df-412f-4a42-9c88-7c781abfd8f0" providerId="ADAL" clId="{B2DF962A-2E6C-4F11-AB51-648AA0286390}" dt="2021-03-24T19:21:12.717" v="61" actId="26606"/>
          <ac:spMkLst>
            <pc:docMk/>
            <pc:sldMk cId="3381995544" sldId="271"/>
            <ac:spMk id="22" creationId="{19C9EAEA-39D0-4B0E-A0EB-51E7B26740B1}"/>
          </ac:spMkLst>
        </pc:spChg>
        <pc:grpChg chg="add">
          <ac:chgData name="Davis, Antoinette (MHS)" userId="056656df-412f-4a42-9c88-7c781abfd8f0" providerId="ADAL" clId="{B2DF962A-2E6C-4F11-AB51-648AA0286390}" dt="2021-03-24T19:21:12.717" v="61" actId="26606"/>
          <ac:grpSpMkLst>
            <pc:docMk/>
            <pc:sldMk cId="3381995544" sldId="271"/>
            <ac:grpSpMk id="14" creationId="{1DE889C7-FAD6-4397-98E2-05D503484459}"/>
          </ac:grpSpMkLst>
        </pc:grpChg>
        <pc:picChg chg="add del mod">
          <ac:chgData name="Davis, Antoinette (MHS)" userId="056656df-412f-4a42-9c88-7c781abfd8f0" providerId="ADAL" clId="{B2DF962A-2E6C-4F11-AB51-648AA0286390}" dt="2021-03-24T19:21:51.458" v="71" actId="478"/>
          <ac:picMkLst>
            <pc:docMk/>
            <pc:sldMk cId="3381995544" sldId="271"/>
            <ac:picMk id="5" creationId="{B77620CD-73F1-4645-AE08-F5DB7D5673F1}"/>
          </ac:picMkLst>
        </pc:picChg>
        <pc:picChg chg="add del mod">
          <ac:chgData name="Davis, Antoinette (MHS)" userId="056656df-412f-4a42-9c88-7c781abfd8f0" providerId="ADAL" clId="{B2DF962A-2E6C-4F11-AB51-648AA0286390}" dt="2021-03-24T19:22:43.040" v="77" actId="478"/>
          <ac:picMkLst>
            <pc:docMk/>
            <pc:sldMk cId="3381995544" sldId="271"/>
            <ac:picMk id="7" creationId="{130EB99A-49A7-4A2D-A0A9-D81866D2DB44}"/>
          </ac:picMkLst>
        </pc:picChg>
      </pc:sldChg>
      <pc:sldChg chg="modSp add ord modTransition">
        <pc:chgData name="Davis, Antoinette (MHS)" userId="056656df-412f-4a42-9c88-7c781abfd8f0" providerId="ADAL" clId="{B2DF962A-2E6C-4F11-AB51-648AA0286390}" dt="2021-03-26T13:27:25.522" v="547"/>
        <pc:sldMkLst>
          <pc:docMk/>
          <pc:sldMk cId="1756339378" sldId="272"/>
        </pc:sldMkLst>
        <pc:picChg chg="mod ord modCrop">
          <ac:chgData name="Davis, Antoinette (MHS)" userId="056656df-412f-4a42-9c88-7c781abfd8f0" providerId="ADAL" clId="{B2DF962A-2E6C-4F11-AB51-648AA0286390}" dt="2021-03-26T13:24:11.512" v="527" actId="1440"/>
          <ac:picMkLst>
            <pc:docMk/>
            <pc:sldMk cId="1756339378" sldId="272"/>
            <ac:picMk id="3" creationId="{CD441969-657E-45EC-967E-FDEEA35C5DC8}"/>
          </ac:picMkLst>
        </pc:picChg>
      </pc:sldChg>
      <pc:sldChg chg="addSp delSp modSp add mod modTransition setBg">
        <pc:chgData name="Davis, Antoinette (MHS)" userId="056656df-412f-4a42-9c88-7c781abfd8f0" providerId="ADAL" clId="{B2DF962A-2E6C-4F11-AB51-648AA0286390}" dt="2021-03-26T13:39:01.793" v="612" actId="1440"/>
        <pc:sldMkLst>
          <pc:docMk/>
          <pc:sldMk cId="1940203320" sldId="273"/>
        </pc:sldMkLst>
        <pc:spChg chg="add del">
          <ac:chgData name="Davis, Antoinette (MHS)" userId="056656df-412f-4a42-9c88-7c781abfd8f0" providerId="ADAL" clId="{B2DF962A-2E6C-4F11-AB51-648AA0286390}" dt="2021-03-24T19:33:16.748" v="97" actId="26606"/>
          <ac:spMkLst>
            <pc:docMk/>
            <pc:sldMk cId="1940203320" sldId="273"/>
            <ac:spMk id="8" creationId="{0B761509-3B9A-49A6-A84B-C3D86811697D}"/>
          </ac:spMkLst>
        </pc:spChg>
        <pc:spChg chg="add del">
          <ac:chgData name="Davis, Antoinette (MHS)" userId="056656df-412f-4a42-9c88-7c781abfd8f0" providerId="ADAL" clId="{B2DF962A-2E6C-4F11-AB51-648AA0286390}" dt="2021-03-24T19:33:16.748" v="97" actId="26606"/>
          <ac:spMkLst>
            <pc:docMk/>
            <pc:sldMk cId="1940203320" sldId="273"/>
            <ac:spMk id="10" creationId="{91DE43FD-EB47-414A-B0AB-169B0FFFA527}"/>
          </ac:spMkLst>
        </pc:spChg>
        <pc:spChg chg="add">
          <ac:chgData name="Davis, Antoinette (MHS)" userId="056656df-412f-4a42-9c88-7c781abfd8f0" providerId="ADAL" clId="{B2DF962A-2E6C-4F11-AB51-648AA0286390}" dt="2021-03-24T19:33:16.748" v="97" actId="26606"/>
          <ac:spMkLst>
            <pc:docMk/>
            <pc:sldMk cId="1940203320" sldId="273"/>
            <ac:spMk id="19" creationId="{CA815F2C-4E80-4019-8E59-FAD3F7F8473D}"/>
          </ac:spMkLst>
        </pc:spChg>
        <pc:grpChg chg="add del">
          <ac:chgData name="Davis, Antoinette (MHS)" userId="056656df-412f-4a42-9c88-7c781abfd8f0" providerId="ADAL" clId="{B2DF962A-2E6C-4F11-AB51-648AA0286390}" dt="2021-03-24T19:33:16.748" v="97" actId="26606"/>
          <ac:grpSpMkLst>
            <pc:docMk/>
            <pc:sldMk cId="1940203320" sldId="273"/>
            <ac:grpSpMk id="12" creationId="{58495BCC-CE77-4CC2-952E-846F41119FD5}"/>
          </ac:grpSpMkLst>
        </pc:grpChg>
        <pc:picChg chg="add del mod">
          <ac:chgData name="Davis, Antoinette (MHS)" userId="056656df-412f-4a42-9c88-7c781abfd8f0" providerId="ADAL" clId="{B2DF962A-2E6C-4F11-AB51-648AA0286390}" dt="2021-03-24T19:34:19.952" v="99" actId="478"/>
          <ac:picMkLst>
            <pc:docMk/>
            <pc:sldMk cId="1940203320" sldId="273"/>
            <ac:picMk id="3" creationId="{F288F245-A5D3-46EA-810C-1D6BA58B5474}"/>
          </ac:picMkLst>
        </pc:picChg>
        <pc:picChg chg="add mod">
          <ac:chgData name="Davis, Antoinette (MHS)" userId="056656df-412f-4a42-9c88-7c781abfd8f0" providerId="ADAL" clId="{B2DF962A-2E6C-4F11-AB51-648AA0286390}" dt="2021-03-26T13:39:01.793" v="612" actId="1440"/>
          <ac:picMkLst>
            <pc:docMk/>
            <pc:sldMk cId="1940203320" sldId="273"/>
            <ac:picMk id="5" creationId="{92E6B7E4-E5A3-4409-9EF0-073CF936B118}"/>
          </ac:picMkLst>
        </pc:picChg>
      </pc:sldChg>
      <pc:sldChg chg="addSp delSp modSp add modTransition">
        <pc:chgData name="Davis, Antoinette (MHS)" userId="056656df-412f-4a42-9c88-7c781abfd8f0" providerId="ADAL" clId="{B2DF962A-2E6C-4F11-AB51-648AA0286390}" dt="2021-03-24T20:29:42.059" v="361"/>
        <pc:sldMkLst>
          <pc:docMk/>
          <pc:sldMk cId="1952643183" sldId="274"/>
        </pc:sldMkLst>
        <pc:picChg chg="add del mod">
          <ac:chgData name="Davis, Antoinette (MHS)" userId="056656df-412f-4a42-9c88-7c781abfd8f0" providerId="ADAL" clId="{B2DF962A-2E6C-4F11-AB51-648AA0286390}" dt="2021-03-24T19:46:58.097" v="143" actId="478"/>
          <ac:picMkLst>
            <pc:docMk/>
            <pc:sldMk cId="1952643183" sldId="274"/>
            <ac:picMk id="3" creationId="{77F2229F-0D46-4384-B33E-6511E841E9D0}"/>
          </ac:picMkLst>
        </pc:picChg>
        <pc:picChg chg="add del mod">
          <ac:chgData name="Davis, Antoinette (MHS)" userId="056656df-412f-4a42-9c88-7c781abfd8f0" providerId="ADAL" clId="{B2DF962A-2E6C-4F11-AB51-648AA0286390}" dt="2021-03-24T20:15:50.850" v="247" actId="478"/>
          <ac:picMkLst>
            <pc:docMk/>
            <pc:sldMk cId="1952643183" sldId="274"/>
            <ac:picMk id="3" creationId="{810DFA43-531C-4FA7-97CA-F3DD1962485E}"/>
          </ac:picMkLst>
        </pc:picChg>
        <pc:picChg chg="add mod">
          <ac:chgData name="Davis, Antoinette (MHS)" userId="056656df-412f-4a42-9c88-7c781abfd8f0" providerId="ADAL" clId="{B2DF962A-2E6C-4F11-AB51-648AA0286390}" dt="2021-03-24T19:47:30.443" v="150" actId="1076"/>
          <ac:picMkLst>
            <pc:docMk/>
            <pc:sldMk cId="1952643183" sldId="274"/>
            <ac:picMk id="5" creationId="{C8F1CD46-240F-49AB-BD59-1AC055D4F812}"/>
          </ac:picMkLst>
        </pc:picChg>
      </pc:sldChg>
      <pc:sldChg chg="addSp delSp modSp add modTransition">
        <pc:chgData name="Davis, Antoinette (MHS)" userId="056656df-412f-4a42-9c88-7c781abfd8f0" providerId="ADAL" clId="{B2DF962A-2E6C-4F11-AB51-648AA0286390}" dt="2021-03-26T13:29:35.067" v="564" actId="1440"/>
        <pc:sldMkLst>
          <pc:docMk/>
          <pc:sldMk cId="2614864392" sldId="275"/>
        </pc:sldMkLst>
        <pc:graphicFrameChg chg="add mod">
          <ac:chgData name="Davis, Antoinette (MHS)" userId="056656df-412f-4a42-9c88-7c781abfd8f0" providerId="ADAL" clId="{B2DF962A-2E6C-4F11-AB51-648AA0286390}" dt="2021-03-24T20:07:51.814" v="206"/>
          <ac:graphicFrameMkLst>
            <pc:docMk/>
            <pc:sldMk cId="2614864392" sldId="275"/>
            <ac:graphicFrameMk id="4" creationId="{2E6FC143-FE2A-4855-89CD-296FE5AFC379}"/>
          </ac:graphicFrameMkLst>
        </pc:graphicFrameChg>
        <pc:picChg chg="add del mod">
          <ac:chgData name="Davis, Antoinette (MHS)" userId="056656df-412f-4a42-9c88-7c781abfd8f0" providerId="ADAL" clId="{B2DF962A-2E6C-4F11-AB51-648AA0286390}" dt="2021-03-24T20:03:23.837" v="205" actId="931"/>
          <ac:picMkLst>
            <pc:docMk/>
            <pc:sldMk cId="2614864392" sldId="275"/>
            <ac:picMk id="3" creationId="{24204F15-3442-4E84-8E6B-F8359BC1D083}"/>
          </ac:picMkLst>
        </pc:picChg>
        <pc:picChg chg="add mod">
          <ac:chgData name="Davis, Antoinette (MHS)" userId="056656df-412f-4a42-9c88-7c781abfd8f0" providerId="ADAL" clId="{B2DF962A-2E6C-4F11-AB51-648AA0286390}" dt="2021-03-26T13:29:35.067" v="564" actId="1440"/>
          <ac:picMkLst>
            <pc:docMk/>
            <pc:sldMk cId="2614864392" sldId="275"/>
            <ac:picMk id="6" creationId="{5EF398A7-03A6-4F65-81D2-595AF44F94EF}"/>
          </ac:picMkLst>
        </pc:picChg>
      </pc:sldChg>
      <pc:sldChg chg="add del">
        <pc:chgData name="Davis, Antoinette (MHS)" userId="056656df-412f-4a42-9c88-7c781abfd8f0" providerId="ADAL" clId="{B2DF962A-2E6C-4F11-AB51-648AA0286390}" dt="2021-03-24T19:44:09.317" v="136" actId="2696"/>
        <pc:sldMkLst>
          <pc:docMk/>
          <pc:sldMk cId="3079375451" sldId="275"/>
        </pc:sldMkLst>
      </pc:sldChg>
      <pc:sldChg chg="addSp delSp modSp add mod modTransition setBg setClrOvrMap">
        <pc:chgData name="Davis, Antoinette (MHS)" userId="056656df-412f-4a42-9c88-7c781abfd8f0" providerId="ADAL" clId="{B2DF962A-2E6C-4F11-AB51-648AA0286390}" dt="2021-03-26T13:35:16.685" v="594" actId="1440"/>
        <pc:sldMkLst>
          <pc:docMk/>
          <pc:sldMk cId="2583543046" sldId="276"/>
        </pc:sldMkLst>
        <pc:spChg chg="add del">
          <ac:chgData name="Davis, Antoinette (MHS)" userId="056656df-412f-4a42-9c88-7c781abfd8f0" providerId="ADAL" clId="{B2DF962A-2E6C-4F11-AB51-648AA0286390}" dt="2021-03-25T13:36:26.555" v="403" actId="26606"/>
          <ac:spMkLst>
            <pc:docMk/>
            <pc:sldMk cId="2583543046" sldId="276"/>
            <ac:spMk id="8" creationId="{F3060C83-F051-4F0E-ABAD-AA0DFC48B218}"/>
          </ac:spMkLst>
        </pc:spChg>
        <pc:spChg chg="add del">
          <ac:chgData name="Davis, Antoinette (MHS)" userId="056656df-412f-4a42-9c88-7c781abfd8f0" providerId="ADAL" clId="{B2DF962A-2E6C-4F11-AB51-648AA0286390}" dt="2021-03-25T13:36:26.555" v="403" actId="26606"/>
          <ac:spMkLst>
            <pc:docMk/>
            <pc:sldMk cId="2583543046" sldId="276"/>
            <ac:spMk id="10" creationId="{83C98ABE-055B-441F-B07E-44F97F083C39}"/>
          </ac:spMkLst>
        </pc:spChg>
        <pc:spChg chg="add del">
          <ac:chgData name="Davis, Antoinette (MHS)" userId="056656df-412f-4a42-9c88-7c781abfd8f0" providerId="ADAL" clId="{B2DF962A-2E6C-4F11-AB51-648AA0286390}" dt="2021-03-25T13:36:26.555" v="403" actId="26606"/>
          <ac:spMkLst>
            <pc:docMk/>
            <pc:sldMk cId="2583543046" sldId="276"/>
            <ac:spMk id="12" creationId="{29FDB030-9B49-4CED-8CCD-4D99382388AC}"/>
          </ac:spMkLst>
        </pc:spChg>
        <pc:spChg chg="add del">
          <ac:chgData name="Davis, Antoinette (MHS)" userId="056656df-412f-4a42-9c88-7c781abfd8f0" providerId="ADAL" clId="{B2DF962A-2E6C-4F11-AB51-648AA0286390}" dt="2021-03-25T13:36:26.555" v="403" actId="26606"/>
          <ac:spMkLst>
            <pc:docMk/>
            <pc:sldMk cId="2583543046" sldId="276"/>
            <ac:spMk id="14" creationId="{3783CA14-24A1-485C-8B30-D6A5D87987AD}"/>
          </ac:spMkLst>
        </pc:spChg>
        <pc:spChg chg="add del">
          <ac:chgData name="Davis, Antoinette (MHS)" userId="056656df-412f-4a42-9c88-7c781abfd8f0" providerId="ADAL" clId="{B2DF962A-2E6C-4F11-AB51-648AA0286390}" dt="2021-03-25T13:36:26.555" v="403" actId="26606"/>
          <ac:spMkLst>
            <pc:docMk/>
            <pc:sldMk cId="2583543046" sldId="276"/>
            <ac:spMk id="16" creationId="{9A97C86A-04D6-40F7-AE84-31AB43E6A846}"/>
          </ac:spMkLst>
        </pc:spChg>
        <pc:spChg chg="add del">
          <ac:chgData name="Davis, Antoinette (MHS)" userId="056656df-412f-4a42-9c88-7c781abfd8f0" providerId="ADAL" clId="{B2DF962A-2E6C-4F11-AB51-648AA0286390}" dt="2021-03-25T13:36:26.555" v="403" actId="26606"/>
          <ac:spMkLst>
            <pc:docMk/>
            <pc:sldMk cId="2583543046" sldId="276"/>
            <ac:spMk id="18" creationId="{FF9F2414-84E8-453E-B1F3-389FDE8192D9}"/>
          </ac:spMkLst>
        </pc:spChg>
        <pc:spChg chg="add del">
          <ac:chgData name="Davis, Antoinette (MHS)" userId="056656df-412f-4a42-9c88-7c781abfd8f0" providerId="ADAL" clId="{B2DF962A-2E6C-4F11-AB51-648AA0286390}" dt="2021-03-25T13:36:26.555" v="403" actId="26606"/>
          <ac:spMkLst>
            <pc:docMk/>
            <pc:sldMk cId="2583543046" sldId="276"/>
            <ac:spMk id="20" creationId="{3ECA69A1-7536-43AC-85EF-C7106179F5ED}"/>
          </ac:spMkLst>
        </pc:spChg>
        <pc:spChg chg="add">
          <ac:chgData name="Davis, Antoinette (MHS)" userId="056656df-412f-4a42-9c88-7c781abfd8f0" providerId="ADAL" clId="{B2DF962A-2E6C-4F11-AB51-648AA0286390}" dt="2021-03-25T13:36:26.555" v="403" actId="26606"/>
          <ac:spMkLst>
            <pc:docMk/>
            <pc:sldMk cId="2583543046" sldId="276"/>
            <ac:spMk id="25" creationId="{B9FF99BD-075F-4761-A995-6FC574BD25EA}"/>
          </ac:spMkLst>
        </pc:spChg>
        <pc:spChg chg="add">
          <ac:chgData name="Davis, Antoinette (MHS)" userId="056656df-412f-4a42-9c88-7c781abfd8f0" providerId="ADAL" clId="{B2DF962A-2E6C-4F11-AB51-648AA0286390}" dt="2021-03-25T13:36:26.555" v="403" actId="26606"/>
          <ac:spMkLst>
            <pc:docMk/>
            <pc:sldMk cId="2583543046" sldId="276"/>
            <ac:spMk id="27" creationId="{A7B21A54-9BA3-4EA9-B460-5A829ADD9051}"/>
          </ac:spMkLst>
        </pc:spChg>
        <pc:spChg chg="add">
          <ac:chgData name="Davis, Antoinette (MHS)" userId="056656df-412f-4a42-9c88-7c781abfd8f0" providerId="ADAL" clId="{B2DF962A-2E6C-4F11-AB51-648AA0286390}" dt="2021-03-25T13:36:26.555" v="403" actId="26606"/>
          <ac:spMkLst>
            <pc:docMk/>
            <pc:sldMk cId="2583543046" sldId="276"/>
            <ac:spMk id="29" creationId="{6FA8F714-B9D8-488A-8CCA-E9948FF913A9}"/>
          </ac:spMkLst>
        </pc:spChg>
        <pc:picChg chg="add mod">
          <ac:chgData name="Davis, Antoinette (MHS)" userId="056656df-412f-4a42-9c88-7c781abfd8f0" providerId="ADAL" clId="{B2DF962A-2E6C-4F11-AB51-648AA0286390}" dt="2021-03-26T13:35:16.685" v="594" actId="1440"/>
          <ac:picMkLst>
            <pc:docMk/>
            <pc:sldMk cId="2583543046" sldId="276"/>
            <ac:picMk id="3" creationId="{31E33AB2-0D30-466D-B834-64EBFF41BFCA}"/>
          </ac:picMkLst>
        </pc:picChg>
      </pc:sldChg>
      <pc:sldChg chg="addSp modSp add mod modTransition setBg">
        <pc:chgData name="Davis, Antoinette (MHS)" userId="056656df-412f-4a42-9c88-7c781abfd8f0" providerId="ADAL" clId="{B2DF962A-2E6C-4F11-AB51-648AA0286390}" dt="2021-03-26T13:42:29.579" v="617"/>
        <pc:sldMkLst>
          <pc:docMk/>
          <pc:sldMk cId="3207261137" sldId="277"/>
        </pc:sldMkLst>
        <pc:spChg chg="add">
          <ac:chgData name="Davis, Antoinette (MHS)" userId="056656df-412f-4a42-9c88-7c781abfd8f0" providerId="ADAL" clId="{B2DF962A-2E6C-4F11-AB51-648AA0286390}" dt="2021-03-24T20:16:08.913" v="251" actId="26606"/>
          <ac:spMkLst>
            <pc:docMk/>
            <pc:sldMk cId="3207261137" sldId="277"/>
            <ac:spMk id="8" creationId="{3DAD86CA-8235-409B-982B-5E7A033E2392}"/>
          </ac:spMkLst>
        </pc:spChg>
        <pc:spChg chg="add">
          <ac:chgData name="Davis, Antoinette (MHS)" userId="056656df-412f-4a42-9c88-7c781abfd8f0" providerId="ADAL" clId="{B2DF962A-2E6C-4F11-AB51-648AA0286390}" dt="2021-03-24T20:16:08.913" v="251" actId="26606"/>
          <ac:spMkLst>
            <pc:docMk/>
            <pc:sldMk cId="3207261137" sldId="277"/>
            <ac:spMk id="10" creationId="{9F234FBA-3501-47B4-AE0C-AA4AFBC8F603}"/>
          </ac:spMkLst>
        </pc:spChg>
        <pc:spChg chg="add">
          <ac:chgData name="Davis, Antoinette (MHS)" userId="056656df-412f-4a42-9c88-7c781abfd8f0" providerId="ADAL" clId="{B2DF962A-2E6C-4F11-AB51-648AA0286390}" dt="2021-03-24T20:16:08.913" v="251" actId="26606"/>
          <ac:spMkLst>
            <pc:docMk/>
            <pc:sldMk cId="3207261137" sldId="277"/>
            <ac:spMk id="12" creationId="{B5EF893B-0491-416E-9D33-BADE9600792A}"/>
          </ac:spMkLst>
        </pc:spChg>
        <pc:picChg chg="add mod">
          <ac:chgData name="Davis, Antoinette (MHS)" userId="056656df-412f-4a42-9c88-7c781abfd8f0" providerId="ADAL" clId="{B2DF962A-2E6C-4F11-AB51-648AA0286390}" dt="2021-03-24T20:16:54.836" v="260" actId="14100"/>
          <ac:picMkLst>
            <pc:docMk/>
            <pc:sldMk cId="3207261137" sldId="277"/>
            <ac:picMk id="3" creationId="{7AE3089A-6FDE-403F-8064-51C127D6B67F}"/>
          </ac:picMkLst>
        </pc:picChg>
        <pc:cxnChg chg="add">
          <ac:chgData name="Davis, Antoinette (MHS)" userId="056656df-412f-4a42-9c88-7c781abfd8f0" providerId="ADAL" clId="{B2DF962A-2E6C-4F11-AB51-648AA0286390}" dt="2021-03-24T20:16:08.913" v="251" actId="26606"/>
          <ac:cxnSpMkLst>
            <pc:docMk/>
            <pc:sldMk cId="3207261137" sldId="277"/>
            <ac:cxnSpMk id="14" creationId="{469F4FF8-F8B0-4630-BA1B-0D8B324CD5FF}"/>
          </ac:cxnSpMkLst>
        </pc:cxnChg>
      </pc:sldChg>
      <pc:sldChg chg="add del">
        <pc:chgData name="Davis, Antoinette (MHS)" userId="056656df-412f-4a42-9c88-7c781abfd8f0" providerId="ADAL" clId="{B2DF962A-2E6C-4F11-AB51-648AA0286390}" dt="2021-03-24T20:15:40.006" v="243" actId="2696"/>
        <pc:sldMkLst>
          <pc:docMk/>
          <pc:sldMk cId="78202468" sldId="278"/>
        </pc:sldMkLst>
      </pc:sldChg>
      <pc:sldChg chg="addSp modSp add mod modTransition setBg">
        <pc:chgData name="Davis, Antoinette (MHS)" userId="056656df-412f-4a42-9c88-7c781abfd8f0" providerId="ADAL" clId="{B2DF962A-2E6C-4F11-AB51-648AA0286390}" dt="2021-03-26T13:27:06.986" v="546"/>
        <pc:sldMkLst>
          <pc:docMk/>
          <pc:sldMk cId="1764941636" sldId="278"/>
        </pc:sldMkLst>
        <pc:spChg chg="add">
          <ac:chgData name="Davis, Antoinette (MHS)" userId="056656df-412f-4a42-9c88-7c781abfd8f0" providerId="ADAL" clId="{B2DF962A-2E6C-4F11-AB51-648AA0286390}" dt="2021-03-24T20:36:07.762" v="366" actId="26606"/>
          <ac:spMkLst>
            <pc:docMk/>
            <pc:sldMk cId="1764941636" sldId="278"/>
            <ac:spMk id="8" creationId="{B670DBD5-770C-4383-9F54-5B86E86BD5BB}"/>
          </ac:spMkLst>
        </pc:spChg>
        <pc:picChg chg="add mod">
          <ac:chgData name="Davis, Antoinette (MHS)" userId="056656df-412f-4a42-9c88-7c781abfd8f0" providerId="ADAL" clId="{B2DF962A-2E6C-4F11-AB51-648AA0286390}" dt="2021-03-24T20:36:07.762" v="366" actId="26606"/>
          <ac:picMkLst>
            <pc:docMk/>
            <pc:sldMk cId="1764941636" sldId="278"/>
            <ac:picMk id="3" creationId="{13503A61-4371-41C9-A736-C899E3A267C3}"/>
          </ac:picMkLst>
        </pc:picChg>
      </pc:sldChg>
      <pc:sldChg chg="addSp modSp add mod modTransition setBg">
        <pc:chgData name="Davis, Antoinette (MHS)" userId="056656df-412f-4a42-9c88-7c781abfd8f0" providerId="ADAL" clId="{B2DF962A-2E6C-4F11-AB51-648AA0286390}" dt="2021-03-26T13:29:56.554" v="565" actId="1440"/>
        <pc:sldMkLst>
          <pc:docMk/>
          <pc:sldMk cId="3710650334" sldId="279"/>
        </pc:sldMkLst>
        <pc:spChg chg="add">
          <ac:chgData name="Davis, Antoinette (MHS)" userId="056656df-412f-4a42-9c88-7c781abfd8f0" providerId="ADAL" clId="{B2DF962A-2E6C-4F11-AB51-648AA0286390}" dt="2021-03-25T13:32:04.545" v="379" actId="26606"/>
          <ac:spMkLst>
            <pc:docMk/>
            <pc:sldMk cId="3710650334" sldId="279"/>
            <ac:spMk id="8" creationId="{AB8C311F-7253-4AED-9701-7FC0708C41C7}"/>
          </ac:spMkLst>
        </pc:spChg>
        <pc:spChg chg="add">
          <ac:chgData name="Davis, Antoinette (MHS)" userId="056656df-412f-4a42-9c88-7c781abfd8f0" providerId="ADAL" clId="{B2DF962A-2E6C-4F11-AB51-648AA0286390}" dt="2021-03-25T13:32:04.545" v="379" actId="26606"/>
          <ac:spMkLst>
            <pc:docMk/>
            <pc:sldMk cId="3710650334" sldId="279"/>
            <ac:spMk id="10" creationId="{E2384209-CB15-4CDF-9D31-C44FD9A3F20D}"/>
          </ac:spMkLst>
        </pc:spChg>
        <pc:spChg chg="add">
          <ac:chgData name="Davis, Antoinette (MHS)" userId="056656df-412f-4a42-9c88-7c781abfd8f0" providerId="ADAL" clId="{B2DF962A-2E6C-4F11-AB51-648AA0286390}" dt="2021-03-25T13:32:04.545" v="379" actId="26606"/>
          <ac:spMkLst>
            <pc:docMk/>
            <pc:sldMk cId="3710650334" sldId="279"/>
            <ac:spMk id="12" creationId="{2633B3B5-CC90-43F0-8714-D31D1F3F0209}"/>
          </ac:spMkLst>
        </pc:spChg>
        <pc:spChg chg="add">
          <ac:chgData name="Davis, Antoinette (MHS)" userId="056656df-412f-4a42-9c88-7c781abfd8f0" providerId="ADAL" clId="{B2DF962A-2E6C-4F11-AB51-648AA0286390}" dt="2021-03-25T13:32:04.545" v="379" actId="26606"/>
          <ac:spMkLst>
            <pc:docMk/>
            <pc:sldMk cId="3710650334" sldId="279"/>
            <ac:spMk id="14" creationId="{A8D57A06-A426-446D-B02C-A2DC6B62E45E}"/>
          </ac:spMkLst>
        </pc:spChg>
        <pc:picChg chg="add mod">
          <ac:chgData name="Davis, Antoinette (MHS)" userId="056656df-412f-4a42-9c88-7c781abfd8f0" providerId="ADAL" clId="{B2DF962A-2E6C-4F11-AB51-648AA0286390}" dt="2021-03-26T13:29:56.554" v="565" actId="1440"/>
          <ac:picMkLst>
            <pc:docMk/>
            <pc:sldMk cId="3710650334" sldId="279"/>
            <ac:picMk id="3" creationId="{A13F0D7D-D06A-438E-ACF5-A7A347AEB687}"/>
          </ac:picMkLst>
        </pc:picChg>
      </pc:sldChg>
      <pc:sldChg chg="addSp modSp add mod modTransition setBg setClrOvrMap">
        <pc:chgData name="Davis, Antoinette (MHS)" userId="056656df-412f-4a42-9c88-7c781abfd8f0" providerId="ADAL" clId="{B2DF962A-2E6C-4F11-AB51-648AA0286390}" dt="2021-03-26T13:35:08.587" v="593" actId="1440"/>
        <pc:sldMkLst>
          <pc:docMk/>
          <pc:sldMk cId="2094404215" sldId="280"/>
        </pc:sldMkLst>
        <pc:spChg chg="add">
          <ac:chgData name="Davis, Antoinette (MHS)" userId="056656df-412f-4a42-9c88-7c781abfd8f0" providerId="ADAL" clId="{B2DF962A-2E6C-4F11-AB51-648AA0286390}" dt="2021-03-25T13:35:37.845" v="397" actId="26606"/>
          <ac:spMkLst>
            <pc:docMk/>
            <pc:sldMk cId="2094404215" sldId="280"/>
            <ac:spMk id="8" creationId="{F3060C83-F051-4F0E-ABAD-AA0DFC48B218}"/>
          </ac:spMkLst>
        </pc:spChg>
        <pc:spChg chg="add">
          <ac:chgData name="Davis, Antoinette (MHS)" userId="056656df-412f-4a42-9c88-7c781abfd8f0" providerId="ADAL" clId="{B2DF962A-2E6C-4F11-AB51-648AA0286390}" dt="2021-03-25T13:35:37.845" v="397" actId="26606"/>
          <ac:spMkLst>
            <pc:docMk/>
            <pc:sldMk cId="2094404215" sldId="280"/>
            <ac:spMk id="10" creationId="{83C98ABE-055B-441F-B07E-44F97F083C39}"/>
          </ac:spMkLst>
        </pc:spChg>
        <pc:spChg chg="add">
          <ac:chgData name="Davis, Antoinette (MHS)" userId="056656df-412f-4a42-9c88-7c781abfd8f0" providerId="ADAL" clId="{B2DF962A-2E6C-4F11-AB51-648AA0286390}" dt="2021-03-25T13:35:37.845" v="397" actId="26606"/>
          <ac:spMkLst>
            <pc:docMk/>
            <pc:sldMk cId="2094404215" sldId="280"/>
            <ac:spMk id="12" creationId="{29FDB030-9B49-4CED-8CCD-4D99382388AC}"/>
          </ac:spMkLst>
        </pc:spChg>
        <pc:spChg chg="add">
          <ac:chgData name="Davis, Antoinette (MHS)" userId="056656df-412f-4a42-9c88-7c781abfd8f0" providerId="ADAL" clId="{B2DF962A-2E6C-4F11-AB51-648AA0286390}" dt="2021-03-25T13:35:37.845" v="397" actId="26606"/>
          <ac:spMkLst>
            <pc:docMk/>
            <pc:sldMk cId="2094404215" sldId="280"/>
            <ac:spMk id="14" creationId="{3783CA14-24A1-485C-8B30-D6A5D87987AD}"/>
          </ac:spMkLst>
        </pc:spChg>
        <pc:spChg chg="add">
          <ac:chgData name="Davis, Antoinette (MHS)" userId="056656df-412f-4a42-9c88-7c781abfd8f0" providerId="ADAL" clId="{B2DF962A-2E6C-4F11-AB51-648AA0286390}" dt="2021-03-25T13:35:37.845" v="397" actId="26606"/>
          <ac:spMkLst>
            <pc:docMk/>
            <pc:sldMk cId="2094404215" sldId="280"/>
            <ac:spMk id="16" creationId="{9A97C86A-04D6-40F7-AE84-31AB43E6A846}"/>
          </ac:spMkLst>
        </pc:spChg>
        <pc:spChg chg="add">
          <ac:chgData name="Davis, Antoinette (MHS)" userId="056656df-412f-4a42-9c88-7c781abfd8f0" providerId="ADAL" clId="{B2DF962A-2E6C-4F11-AB51-648AA0286390}" dt="2021-03-25T13:35:37.845" v="397" actId="26606"/>
          <ac:spMkLst>
            <pc:docMk/>
            <pc:sldMk cId="2094404215" sldId="280"/>
            <ac:spMk id="18" creationId="{FF9F2414-84E8-453E-B1F3-389FDE8192D9}"/>
          </ac:spMkLst>
        </pc:spChg>
        <pc:spChg chg="add">
          <ac:chgData name="Davis, Antoinette (MHS)" userId="056656df-412f-4a42-9c88-7c781abfd8f0" providerId="ADAL" clId="{B2DF962A-2E6C-4F11-AB51-648AA0286390}" dt="2021-03-25T13:35:37.845" v="397" actId="26606"/>
          <ac:spMkLst>
            <pc:docMk/>
            <pc:sldMk cId="2094404215" sldId="280"/>
            <ac:spMk id="20" creationId="{3ECA69A1-7536-43AC-85EF-C7106179F5ED}"/>
          </ac:spMkLst>
        </pc:spChg>
        <pc:picChg chg="add mod">
          <ac:chgData name="Davis, Antoinette (MHS)" userId="056656df-412f-4a42-9c88-7c781abfd8f0" providerId="ADAL" clId="{B2DF962A-2E6C-4F11-AB51-648AA0286390}" dt="2021-03-26T13:35:08.587" v="593" actId="1440"/>
          <ac:picMkLst>
            <pc:docMk/>
            <pc:sldMk cId="2094404215" sldId="280"/>
            <ac:picMk id="3" creationId="{3F0ABB73-7C5A-4757-BDD6-FF2663AB6D07}"/>
          </ac:picMkLst>
        </pc:picChg>
      </pc:sldChg>
      <pc:sldChg chg="addSp modSp add mod modTransition setBg">
        <pc:chgData name="Davis, Antoinette (MHS)" userId="056656df-412f-4a42-9c88-7c781abfd8f0" providerId="ADAL" clId="{B2DF962A-2E6C-4F11-AB51-648AA0286390}" dt="2021-03-26T13:35:57.788" v="597" actId="1440"/>
        <pc:sldMkLst>
          <pc:docMk/>
          <pc:sldMk cId="2783605962" sldId="281"/>
        </pc:sldMkLst>
        <pc:spChg chg="add">
          <ac:chgData name="Davis, Antoinette (MHS)" userId="056656df-412f-4a42-9c88-7c781abfd8f0" providerId="ADAL" clId="{B2DF962A-2E6C-4F11-AB51-648AA0286390}" dt="2021-03-25T13:37:10.606" v="408" actId="26606"/>
          <ac:spMkLst>
            <pc:docMk/>
            <pc:sldMk cId="2783605962" sldId="281"/>
            <ac:spMk id="8" creationId="{2D2B266D-3625-4584-A5C3-7D3F672CFF30}"/>
          </ac:spMkLst>
        </pc:spChg>
        <pc:spChg chg="add">
          <ac:chgData name="Davis, Antoinette (MHS)" userId="056656df-412f-4a42-9c88-7c781abfd8f0" providerId="ADAL" clId="{B2DF962A-2E6C-4F11-AB51-648AA0286390}" dt="2021-03-25T13:37:10.606" v="408" actId="26606"/>
          <ac:spMkLst>
            <pc:docMk/>
            <pc:sldMk cId="2783605962" sldId="281"/>
            <ac:spMk id="10" creationId="{C463B99A-73EE-4FBB-B7C4-F9F9BCC25C65}"/>
          </ac:spMkLst>
        </pc:spChg>
        <pc:spChg chg="add">
          <ac:chgData name="Davis, Antoinette (MHS)" userId="056656df-412f-4a42-9c88-7c781abfd8f0" providerId="ADAL" clId="{B2DF962A-2E6C-4F11-AB51-648AA0286390}" dt="2021-03-25T13:37:10.606" v="408" actId="26606"/>
          <ac:spMkLst>
            <pc:docMk/>
            <pc:sldMk cId="2783605962" sldId="281"/>
            <ac:spMk id="12" creationId="{A5D2A5D1-BA0D-47D3-B051-DA7743C46E28}"/>
          </ac:spMkLst>
        </pc:spChg>
        <pc:picChg chg="add mod">
          <ac:chgData name="Davis, Antoinette (MHS)" userId="056656df-412f-4a42-9c88-7c781abfd8f0" providerId="ADAL" clId="{B2DF962A-2E6C-4F11-AB51-648AA0286390}" dt="2021-03-26T13:35:57.788" v="597" actId="1440"/>
          <ac:picMkLst>
            <pc:docMk/>
            <pc:sldMk cId="2783605962" sldId="281"/>
            <ac:picMk id="3" creationId="{C3A6242D-E2F8-49F1-8115-3EA4C0BA535A}"/>
          </ac:picMkLst>
        </pc:picChg>
      </pc:sldChg>
      <pc:sldChg chg="addSp modSp add mod modTransition setBg">
        <pc:chgData name="Davis, Antoinette (MHS)" userId="056656df-412f-4a42-9c88-7c781abfd8f0" providerId="ADAL" clId="{B2DF962A-2E6C-4F11-AB51-648AA0286390}" dt="2021-03-26T13:42:23.741" v="616"/>
        <pc:sldMkLst>
          <pc:docMk/>
          <pc:sldMk cId="3941738049" sldId="282"/>
        </pc:sldMkLst>
        <pc:picChg chg="add mod">
          <ac:chgData name="Davis, Antoinette (MHS)" userId="056656df-412f-4a42-9c88-7c781abfd8f0" providerId="ADAL" clId="{B2DF962A-2E6C-4F11-AB51-648AA0286390}" dt="2021-03-25T13:39:01.009" v="416" actId="26606"/>
          <ac:picMkLst>
            <pc:docMk/>
            <pc:sldMk cId="3941738049" sldId="282"/>
            <ac:picMk id="3" creationId="{1B33B349-1F87-481D-82EE-E37047469985}"/>
          </ac:picMkLst>
        </pc:picChg>
      </pc:sldChg>
      <pc:sldChg chg="addSp modSp add mod modTransition setBg">
        <pc:chgData name="Davis, Antoinette (MHS)" userId="056656df-412f-4a42-9c88-7c781abfd8f0" providerId="ADAL" clId="{B2DF962A-2E6C-4F11-AB51-648AA0286390}" dt="2021-03-26T13:27:44.561" v="550"/>
        <pc:sldMkLst>
          <pc:docMk/>
          <pc:sldMk cId="2204122008" sldId="283"/>
        </pc:sldMkLst>
        <pc:spChg chg="add">
          <ac:chgData name="Davis, Antoinette (MHS)" userId="056656df-412f-4a42-9c88-7c781abfd8f0" providerId="ADAL" clId="{B2DF962A-2E6C-4F11-AB51-648AA0286390}" dt="2021-03-25T13:42:13.138" v="434" actId="26606"/>
          <ac:spMkLst>
            <pc:docMk/>
            <pc:sldMk cId="2204122008" sldId="283"/>
            <ac:spMk id="8" creationId="{32BC26D8-82FB-445E-AA49-62A77D7C1EE0}"/>
          </ac:spMkLst>
        </pc:spChg>
        <pc:spChg chg="add">
          <ac:chgData name="Davis, Antoinette (MHS)" userId="056656df-412f-4a42-9c88-7c781abfd8f0" providerId="ADAL" clId="{B2DF962A-2E6C-4F11-AB51-648AA0286390}" dt="2021-03-25T13:42:13.138" v="434" actId="26606"/>
          <ac:spMkLst>
            <pc:docMk/>
            <pc:sldMk cId="2204122008" sldId="283"/>
            <ac:spMk id="10" creationId="{CB44330D-EA18-4254-AA95-EB49948539B8}"/>
          </ac:spMkLst>
        </pc:spChg>
        <pc:picChg chg="add mod">
          <ac:chgData name="Davis, Antoinette (MHS)" userId="056656df-412f-4a42-9c88-7c781abfd8f0" providerId="ADAL" clId="{B2DF962A-2E6C-4F11-AB51-648AA0286390}" dt="2021-03-25T13:42:33.087" v="439" actId="14100"/>
          <ac:picMkLst>
            <pc:docMk/>
            <pc:sldMk cId="2204122008" sldId="283"/>
            <ac:picMk id="3" creationId="{6B0E284D-D889-4889-A7B3-A514E2A6EF5F}"/>
          </ac:picMkLst>
        </pc:picChg>
      </pc:sldChg>
      <pc:sldChg chg="addSp delSp modSp add mod modTransition setBg">
        <pc:chgData name="Davis, Antoinette (MHS)" userId="056656df-412f-4a42-9c88-7c781abfd8f0" providerId="ADAL" clId="{B2DF962A-2E6C-4F11-AB51-648AA0286390}" dt="2021-03-26T13:36:39.645" v="600"/>
        <pc:sldMkLst>
          <pc:docMk/>
          <pc:sldMk cId="337650832" sldId="284"/>
        </pc:sldMkLst>
        <pc:spChg chg="add del">
          <ac:chgData name="Davis, Antoinette (MHS)" userId="056656df-412f-4a42-9c88-7c781abfd8f0" providerId="ADAL" clId="{B2DF962A-2E6C-4F11-AB51-648AA0286390}" dt="2021-03-25T13:43:52.298" v="445" actId="26606"/>
          <ac:spMkLst>
            <pc:docMk/>
            <pc:sldMk cId="337650832" sldId="284"/>
            <ac:spMk id="8" creationId="{E559D998-AB6C-46E1-B394-118E9A1E2D62}"/>
          </ac:spMkLst>
        </pc:spChg>
        <pc:spChg chg="add del">
          <ac:chgData name="Davis, Antoinette (MHS)" userId="056656df-412f-4a42-9c88-7c781abfd8f0" providerId="ADAL" clId="{B2DF962A-2E6C-4F11-AB51-648AA0286390}" dt="2021-03-26T13:36:20.671" v="598" actId="26606"/>
          <ac:spMkLst>
            <pc:docMk/>
            <pc:sldMk cId="337650832" sldId="284"/>
            <ac:spMk id="10" creationId="{B670DBD5-770C-4383-9F54-5B86E86BD5BB}"/>
          </ac:spMkLst>
        </pc:spChg>
        <pc:picChg chg="add mod">
          <ac:chgData name="Davis, Antoinette (MHS)" userId="056656df-412f-4a42-9c88-7c781abfd8f0" providerId="ADAL" clId="{B2DF962A-2E6C-4F11-AB51-648AA0286390}" dt="2021-03-26T13:36:27.737" v="599" actId="1440"/>
          <ac:picMkLst>
            <pc:docMk/>
            <pc:sldMk cId="337650832" sldId="284"/>
            <ac:picMk id="3" creationId="{68EF0FD7-E695-4648-B65F-E10E7813ADD6}"/>
          </ac:picMkLst>
        </pc:picChg>
      </pc:sldChg>
      <pc:sldChg chg="addSp delSp modSp add mod modTransition setBg">
        <pc:chgData name="Davis, Antoinette (MHS)" userId="056656df-412f-4a42-9c88-7c781abfd8f0" providerId="ADAL" clId="{B2DF962A-2E6C-4F11-AB51-648AA0286390}" dt="2021-03-26T13:42:15.131" v="615"/>
        <pc:sldMkLst>
          <pc:docMk/>
          <pc:sldMk cId="3903244635" sldId="285"/>
        </pc:sldMkLst>
        <pc:spChg chg="add del">
          <ac:chgData name="Davis, Antoinette (MHS)" userId="056656df-412f-4a42-9c88-7c781abfd8f0" providerId="ADAL" clId="{B2DF962A-2E6C-4F11-AB51-648AA0286390}" dt="2021-03-25T13:47:18.459" v="458" actId="26606"/>
          <ac:spMkLst>
            <pc:docMk/>
            <pc:sldMk cId="3903244635" sldId="285"/>
            <ac:spMk id="8" creationId="{32BC26D8-82FB-445E-AA49-62A77D7C1EE0}"/>
          </ac:spMkLst>
        </pc:spChg>
        <pc:spChg chg="add del">
          <ac:chgData name="Davis, Antoinette (MHS)" userId="056656df-412f-4a42-9c88-7c781abfd8f0" providerId="ADAL" clId="{B2DF962A-2E6C-4F11-AB51-648AA0286390}" dt="2021-03-25T13:47:18.459" v="458" actId="26606"/>
          <ac:spMkLst>
            <pc:docMk/>
            <pc:sldMk cId="3903244635" sldId="285"/>
            <ac:spMk id="10" creationId="{CB44330D-EA18-4254-AA95-EB49948539B8}"/>
          </ac:spMkLst>
        </pc:spChg>
        <pc:spChg chg="add">
          <ac:chgData name="Davis, Antoinette (MHS)" userId="056656df-412f-4a42-9c88-7c781abfd8f0" providerId="ADAL" clId="{B2DF962A-2E6C-4F11-AB51-648AA0286390}" dt="2021-03-25T13:47:18.459" v="458" actId="26606"/>
          <ac:spMkLst>
            <pc:docMk/>
            <pc:sldMk cId="3903244635" sldId="285"/>
            <ac:spMk id="15" creationId="{B9FF99BD-075F-4761-A995-6FC574BD25EA}"/>
          </ac:spMkLst>
        </pc:spChg>
        <pc:spChg chg="add">
          <ac:chgData name="Davis, Antoinette (MHS)" userId="056656df-412f-4a42-9c88-7c781abfd8f0" providerId="ADAL" clId="{B2DF962A-2E6C-4F11-AB51-648AA0286390}" dt="2021-03-25T13:47:18.459" v="458" actId="26606"/>
          <ac:spMkLst>
            <pc:docMk/>
            <pc:sldMk cId="3903244635" sldId="285"/>
            <ac:spMk id="17" creationId="{A7B21A54-9BA3-4EA9-B460-5A829ADD9051}"/>
          </ac:spMkLst>
        </pc:spChg>
        <pc:spChg chg="add">
          <ac:chgData name="Davis, Antoinette (MHS)" userId="056656df-412f-4a42-9c88-7c781abfd8f0" providerId="ADAL" clId="{B2DF962A-2E6C-4F11-AB51-648AA0286390}" dt="2021-03-25T13:47:18.459" v="458" actId="26606"/>
          <ac:spMkLst>
            <pc:docMk/>
            <pc:sldMk cId="3903244635" sldId="285"/>
            <ac:spMk id="19" creationId="{6FA8F714-B9D8-488A-8CCA-E9948FF913A9}"/>
          </ac:spMkLst>
        </pc:spChg>
        <pc:picChg chg="add mod">
          <ac:chgData name="Davis, Antoinette (MHS)" userId="056656df-412f-4a42-9c88-7c781abfd8f0" providerId="ADAL" clId="{B2DF962A-2E6C-4F11-AB51-648AA0286390}" dt="2021-03-25T13:47:37.950" v="463" actId="14100"/>
          <ac:picMkLst>
            <pc:docMk/>
            <pc:sldMk cId="3903244635" sldId="285"/>
            <ac:picMk id="3" creationId="{9ECAC35D-9C62-4DD2-BF15-5F204E1E8F8E}"/>
          </ac:picMkLst>
        </pc:picChg>
      </pc:sldChg>
      <pc:sldChg chg="addSp modSp add mod modTransition setBg">
        <pc:chgData name="Davis, Antoinette (MHS)" userId="056656df-412f-4a42-9c88-7c781abfd8f0" providerId="ADAL" clId="{B2DF962A-2E6C-4F11-AB51-648AA0286390}" dt="2021-03-26T13:30:51.920" v="572" actId="1440"/>
        <pc:sldMkLst>
          <pc:docMk/>
          <pc:sldMk cId="217016649" sldId="286"/>
        </pc:sldMkLst>
        <pc:spChg chg="add">
          <ac:chgData name="Davis, Antoinette (MHS)" userId="056656df-412f-4a42-9c88-7c781abfd8f0" providerId="ADAL" clId="{B2DF962A-2E6C-4F11-AB51-648AA0286390}" dt="2021-03-25T13:48:55.946" v="469" actId="26606"/>
          <ac:spMkLst>
            <pc:docMk/>
            <pc:sldMk cId="217016649" sldId="286"/>
            <ac:spMk id="8" creationId="{0B761509-3B9A-49A6-A84B-C3D86811697D}"/>
          </ac:spMkLst>
        </pc:spChg>
        <pc:spChg chg="add">
          <ac:chgData name="Davis, Antoinette (MHS)" userId="056656df-412f-4a42-9c88-7c781abfd8f0" providerId="ADAL" clId="{B2DF962A-2E6C-4F11-AB51-648AA0286390}" dt="2021-03-25T13:48:55.946" v="469" actId="26606"/>
          <ac:spMkLst>
            <pc:docMk/>
            <pc:sldMk cId="217016649" sldId="286"/>
            <ac:spMk id="10" creationId="{91DE43FD-EB47-414A-B0AB-169B0FFFA527}"/>
          </ac:spMkLst>
        </pc:spChg>
        <pc:grpChg chg="add">
          <ac:chgData name="Davis, Antoinette (MHS)" userId="056656df-412f-4a42-9c88-7c781abfd8f0" providerId="ADAL" clId="{B2DF962A-2E6C-4F11-AB51-648AA0286390}" dt="2021-03-25T13:48:55.946" v="469" actId="26606"/>
          <ac:grpSpMkLst>
            <pc:docMk/>
            <pc:sldMk cId="217016649" sldId="286"/>
            <ac:grpSpMk id="12" creationId="{58495BCC-CE77-4CC2-952E-846F41119FD5}"/>
          </ac:grpSpMkLst>
        </pc:grpChg>
        <pc:picChg chg="add mod">
          <ac:chgData name="Davis, Antoinette (MHS)" userId="056656df-412f-4a42-9c88-7c781abfd8f0" providerId="ADAL" clId="{B2DF962A-2E6C-4F11-AB51-648AA0286390}" dt="2021-03-26T13:30:51.920" v="572" actId="1440"/>
          <ac:picMkLst>
            <pc:docMk/>
            <pc:sldMk cId="217016649" sldId="286"/>
            <ac:picMk id="3" creationId="{22058995-426D-4C8D-9B5A-6D14E5783165}"/>
          </ac:picMkLst>
        </pc:picChg>
      </pc:sldChg>
      <pc:sldChg chg="addSp delSp modSp add mod modTransition setBg">
        <pc:chgData name="Davis, Antoinette (MHS)" userId="056656df-412f-4a42-9c88-7c781abfd8f0" providerId="ADAL" clId="{B2DF962A-2E6C-4F11-AB51-648AA0286390}" dt="2021-03-26T13:27:50.155" v="551"/>
        <pc:sldMkLst>
          <pc:docMk/>
          <pc:sldMk cId="564286768" sldId="287"/>
        </pc:sldMkLst>
        <pc:spChg chg="add">
          <ac:chgData name="Davis, Antoinette (MHS)" userId="056656df-412f-4a42-9c88-7c781abfd8f0" providerId="ADAL" clId="{B2DF962A-2E6C-4F11-AB51-648AA0286390}" dt="2021-03-26T13:05:51.684" v="493" actId="26606"/>
          <ac:spMkLst>
            <pc:docMk/>
            <pc:sldMk cId="564286768" sldId="287"/>
            <ac:spMk id="12" creationId="{ADAD1991-FFD1-4E94-ABAB-7560D33008E4}"/>
          </ac:spMkLst>
        </pc:spChg>
        <pc:spChg chg="add del">
          <ac:chgData name="Davis, Antoinette (MHS)" userId="056656df-412f-4a42-9c88-7c781abfd8f0" providerId="ADAL" clId="{B2DF962A-2E6C-4F11-AB51-648AA0286390}" dt="2021-03-26T13:05:51.649" v="492" actId="26606"/>
          <ac:spMkLst>
            <pc:docMk/>
            <pc:sldMk cId="564286768" sldId="287"/>
            <ac:spMk id="18" creationId="{B670DBD5-770C-4383-9F54-5B86E86BD5BB}"/>
          </ac:spMkLst>
        </pc:spChg>
        <pc:spChg chg="add">
          <ac:chgData name="Davis, Antoinette (MHS)" userId="056656df-412f-4a42-9c88-7c781abfd8f0" providerId="ADAL" clId="{B2DF962A-2E6C-4F11-AB51-648AA0286390}" dt="2021-03-26T13:05:51.684" v="493" actId="26606"/>
          <ac:spMkLst>
            <pc:docMk/>
            <pc:sldMk cId="564286768" sldId="287"/>
            <ac:spMk id="20" creationId="{57845966-6EFC-468A-9CC7-BAB4B95854E7}"/>
          </ac:spMkLst>
        </pc:spChg>
        <pc:grpChg chg="add del">
          <ac:chgData name="Davis, Antoinette (MHS)" userId="056656df-412f-4a42-9c88-7c781abfd8f0" providerId="ADAL" clId="{B2DF962A-2E6C-4F11-AB51-648AA0286390}" dt="2021-03-26T13:05:49.182" v="490" actId="26606"/>
          <ac:grpSpMkLst>
            <pc:docMk/>
            <pc:sldMk cId="564286768" sldId="287"/>
            <ac:grpSpMk id="8" creationId="{63737881-458F-40AD-B72B-B57D267DC423}"/>
          </ac:grpSpMkLst>
        </pc:grpChg>
        <pc:picChg chg="add mod modCrop">
          <ac:chgData name="Davis, Antoinette (MHS)" userId="056656df-412f-4a42-9c88-7c781abfd8f0" providerId="ADAL" clId="{B2DF962A-2E6C-4F11-AB51-648AA0286390}" dt="2021-03-26T13:24:34.564" v="531" actId="1440"/>
          <ac:picMkLst>
            <pc:docMk/>
            <pc:sldMk cId="564286768" sldId="287"/>
            <ac:picMk id="3" creationId="{A9147B65-DB2F-48EA-BFEE-A0259BCAE2F5}"/>
          </ac:picMkLst>
        </pc:picChg>
        <pc:picChg chg="add">
          <ac:chgData name="Davis, Antoinette (MHS)" userId="056656df-412f-4a42-9c88-7c781abfd8f0" providerId="ADAL" clId="{B2DF962A-2E6C-4F11-AB51-648AA0286390}" dt="2021-03-26T13:05:51.684" v="493" actId="26606"/>
          <ac:picMkLst>
            <pc:docMk/>
            <pc:sldMk cId="564286768" sldId="287"/>
            <ac:picMk id="10" creationId="{75554383-98AF-4A47-BB65-705FAAA4BE6A}"/>
          </ac:picMkLst>
        </pc:picChg>
      </pc:sldChg>
      <pc:sldChg chg="addSp modSp add mod modTransition setBg">
        <pc:chgData name="Davis, Antoinette (MHS)" userId="056656df-412f-4a42-9c88-7c781abfd8f0" providerId="ADAL" clId="{B2DF962A-2E6C-4F11-AB51-648AA0286390}" dt="2021-03-26T13:30:43.666" v="571"/>
        <pc:sldMkLst>
          <pc:docMk/>
          <pc:sldMk cId="2241461826" sldId="288"/>
        </pc:sldMkLst>
        <pc:spChg chg="add">
          <ac:chgData name="Davis, Antoinette (MHS)" userId="056656df-412f-4a42-9c88-7c781abfd8f0" providerId="ADAL" clId="{B2DF962A-2E6C-4F11-AB51-648AA0286390}" dt="2021-03-26T13:08:25.610" v="507" actId="26606"/>
          <ac:spMkLst>
            <pc:docMk/>
            <pc:sldMk cId="2241461826" sldId="288"/>
            <ac:spMk id="8" creationId="{C7F55EAC-550A-4BDD-9099-3F20B8FA0EBC}"/>
          </ac:spMkLst>
        </pc:spChg>
        <pc:spChg chg="add">
          <ac:chgData name="Davis, Antoinette (MHS)" userId="056656df-412f-4a42-9c88-7c781abfd8f0" providerId="ADAL" clId="{B2DF962A-2E6C-4F11-AB51-648AA0286390}" dt="2021-03-26T13:08:25.610" v="507" actId="26606"/>
          <ac:spMkLst>
            <pc:docMk/>
            <pc:sldMk cId="2241461826" sldId="288"/>
            <ac:spMk id="10" creationId="{DC4F5A5F-493F-49AE-89B6-D5AF5EBC8B0E}"/>
          </ac:spMkLst>
        </pc:spChg>
        <pc:picChg chg="add mod">
          <ac:chgData name="Davis, Antoinette (MHS)" userId="056656df-412f-4a42-9c88-7c781abfd8f0" providerId="ADAL" clId="{B2DF962A-2E6C-4F11-AB51-648AA0286390}" dt="2021-03-26T13:08:45.293" v="512" actId="1076"/>
          <ac:picMkLst>
            <pc:docMk/>
            <pc:sldMk cId="2241461826" sldId="288"/>
            <ac:picMk id="3" creationId="{7B6B8A9F-9308-4158-BD4F-FA1CB7531D1B}"/>
          </ac:picMkLst>
        </pc:picChg>
      </pc:sldChg>
      <pc:sldChg chg="addSp modSp add modTransition">
        <pc:chgData name="Davis, Antoinette (MHS)" userId="056656df-412f-4a42-9c88-7c781abfd8f0" providerId="ADAL" clId="{B2DF962A-2E6C-4F11-AB51-648AA0286390}" dt="2021-03-26T13:27:36.960" v="549"/>
        <pc:sldMkLst>
          <pc:docMk/>
          <pc:sldMk cId="3225747879" sldId="289"/>
        </pc:sldMkLst>
        <pc:picChg chg="add mod">
          <ac:chgData name="Davis, Antoinette (MHS)" userId="056656df-412f-4a42-9c88-7c781abfd8f0" providerId="ADAL" clId="{B2DF962A-2E6C-4F11-AB51-648AA0286390}" dt="2021-03-26T13:11:02.727" v="518" actId="14100"/>
          <ac:picMkLst>
            <pc:docMk/>
            <pc:sldMk cId="3225747879" sldId="289"/>
            <ac:picMk id="3" creationId="{B54A769D-4AAE-436B-8D55-F5780510D41E}"/>
          </ac:picMkLst>
        </pc:picChg>
      </pc:sldChg>
      <pc:sldMasterChg chg="modTransition modSldLayout">
        <pc:chgData name="Davis, Antoinette (MHS)" userId="056656df-412f-4a42-9c88-7c781abfd8f0" providerId="ADAL" clId="{B2DF962A-2E6C-4F11-AB51-648AA0286390}" dt="2021-03-24T20:25:37.680" v="320"/>
        <pc:sldMasterMkLst>
          <pc:docMk/>
          <pc:sldMasterMk cId="4056627860" sldId="2147483648"/>
        </pc:sldMasterMkLst>
        <pc:sldLayoutChg chg="modTransition">
          <pc:chgData name="Davis, Antoinette (MHS)" userId="056656df-412f-4a42-9c88-7c781abfd8f0" providerId="ADAL" clId="{B2DF962A-2E6C-4F11-AB51-648AA0286390}" dt="2021-03-24T20:25:37.680" v="320"/>
          <pc:sldLayoutMkLst>
            <pc:docMk/>
            <pc:sldMasterMk cId="4056627860" sldId="2147483648"/>
            <pc:sldLayoutMk cId="2661478174" sldId="2147483649"/>
          </pc:sldLayoutMkLst>
        </pc:sldLayoutChg>
        <pc:sldLayoutChg chg="modTransition">
          <pc:chgData name="Davis, Antoinette (MHS)" userId="056656df-412f-4a42-9c88-7c781abfd8f0" providerId="ADAL" clId="{B2DF962A-2E6C-4F11-AB51-648AA0286390}" dt="2021-03-24T20:25:37.680" v="320"/>
          <pc:sldLayoutMkLst>
            <pc:docMk/>
            <pc:sldMasterMk cId="4056627860" sldId="2147483648"/>
            <pc:sldLayoutMk cId="859074660" sldId="2147483650"/>
          </pc:sldLayoutMkLst>
        </pc:sldLayoutChg>
        <pc:sldLayoutChg chg="modTransition">
          <pc:chgData name="Davis, Antoinette (MHS)" userId="056656df-412f-4a42-9c88-7c781abfd8f0" providerId="ADAL" clId="{B2DF962A-2E6C-4F11-AB51-648AA0286390}" dt="2021-03-24T20:25:37.680" v="320"/>
          <pc:sldLayoutMkLst>
            <pc:docMk/>
            <pc:sldMasterMk cId="4056627860" sldId="2147483648"/>
            <pc:sldLayoutMk cId="3377101463" sldId="2147483651"/>
          </pc:sldLayoutMkLst>
        </pc:sldLayoutChg>
        <pc:sldLayoutChg chg="modTransition">
          <pc:chgData name="Davis, Antoinette (MHS)" userId="056656df-412f-4a42-9c88-7c781abfd8f0" providerId="ADAL" clId="{B2DF962A-2E6C-4F11-AB51-648AA0286390}" dt="2021-03-24T20:25:37.680" v="320"/>
          <pc:sldLayoutMkLst>
            <pc:docMk/>
            <pc:sldMasterMk cId="4056627860" sldId="2147483648"/>
            <pc:sldLayoutMk cId="924154703" sldId="2147483652"/>
          </pc:sldLayoutMkLst>
        </pc:sldLayoutChg>
        <pc:sldLayoutChg chg="modTransition">
          <pc:chgData name="Davis, Antoinette (MHS)" userId="056656df-412f-4a42-9c88-7c781abfd8f0" providerId="ADAL" clId="{B2DF962A-2E6C-4F11-AB51-648AA0286390}" dt="2021-03-24T20:25:37.680" v="320"/>
          <pc:sldLayoutMkLst>
            <pc:docMk/>
            <pc:sldMasterMk cId="4056627860" sldId="2147483648"/>
            <pc:sldLayoutMk cId="1300759557" sldId="2147483653"/>
          </pc:sldLayoutMkLst>
        </pc:sldLayoutChg>
        <pc:sldLayoutChg chg="modTransition">
          <pc:chgData name="Davis, Antoinette (MHS)" userId="056656df-412f-4a42-9c88-7c781abfd8f0" providerId="ADAL" clId="{B2DF962A-2E6C-4F11-AB51-648AA0286390}" dt="2021-03-24T20:25:37.680" v="320"/>
          <pc:sldLayoutMkLst>
            <pc:docMk/>
            <pc:sldMasterMk cId="4056627860" sldId="2147483648"/>
            <pc:sldLayoutMk cId="2731118867" sldId="2147483654"/>
          </pc:sldLayoutMkLst>
        </pc:sldLayoutChg>
        <pc:sldLayoutChg chg="modTransition">
          <pc:chgData name="Davis, Antoinette (MHS)" userId="056656df-412f-4a42-9c88-7c781abfd8f0" providerId="ADAL" clId="{B2DF962A-2E6C-4F11-AB51-648AA0286390}" dt="2021-03-24T20:25:37.680" v="320"/>
          <pc:sldLayoutMkLst>
            <pc:docMk/>
            <pc:sldMasterMk cId="4056627860" sldId="2147483648"/>
            <pc:sldLayoutMk cId="4122847853" sldId="2147483655"/>
          </pc:sldLayoutMkLst>
        </pc:sldLayoutChg>
        <pc:sldLayoutChg chg="modTransition">
          <pc:chgData name="Davis, Antoinette (MHS)" userId="056656df-412f-4a42-9c88-7c781abfd8f0" providerId="ADAL" clId="{B2DF962A-2E6C-4F11-AB51-648AA0286390}" dt="2021-03-24T20:25:37.680" v="320"/>
          <pc:sldLayoutMkLst>
            <pc:docMk/>
            <pc:sldMasterMk cId="4056627860" sldId="2147483648"/>
            <pc:sldLayoutMk cId="3921286855" sldId="2147483656"/>
          </pc:sldLayoutMkLst>
        </pc:sldLayoutChg>
        <pc:sldLayoutChg chg="modTransition">
          <pc:chgData name="Davis, Antoinette (MHS)" userId="056656df-412f-4a42-9c88-7c781abfd8f0" providerId="ADAL" clId="{B2DF962A-2E6C-4F11-AB51-648AA0286390}" dt="2021-03-24T20:25:37.680" v="320"/>
          <pc:sldLayoutMkLst>
            <pc:docMk/>
            <pc:sldMasterMk cId="4056627860" sldId="2147483648"/>
            <pc:sldLayoutMk cId="2468225925" sldId="2147483657"/>
          </pc:sldLayoutMkLst>
        </pc:sldLayoutChg>
        <pc:sldLayoutChg chg="modTransition">
          <pc:chgData name="Davis, Antoinette (MHS)" userId="056656df-412f-4a42-9c88-7c781abfd8f0" providerId="ADAL" clId="{B2DF962A-2E6C-4F11-AB51-648AA0286390}" dt="2021-03-24T20:25:37.680" v="320"/>
          <pc:sldLayoutMkLst>
            <pc:docMk/>
            <pc:sldMasterMk cId="4056627860" sldId="2147483648"/>
            <pc:sldLayoutMk cId="3863959230" sldId="2147483658"/>
          </pc:sldLayoutMkLst>
        </pc:sldLayoutChg>
        <pc:sldLayoutChg chg="modTransition">
          <pc:chgData name="Davis, Antoinette (MHS)" userId="056656df-412f-4a42-9c88-7c781abfd8f0" providerId="ADAL" clId="{B2DF962A-2E6C-4F11-AB51-648AA0286390}" dt="2021-03-24T20:25:37.680" v="320"/>
          <pc:sldLayoutMkLst>
            <pc:docMk/>
            <pc:sldMasterMk cId="4056627860" sldId="2147483648"/>
            <pc:sldLayoutMk cId="1990111938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6AD3-313D-4B01-A3FF-62A1AF6CC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053301-9560-474B-A7D9-549C8D60F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5B408-89C0-408C-A470-D85B3A18F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2134-AB9D-4914-8A8B-F1896C710F3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44B7C-97FD-43EB-B1A9-9244E68D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AAAFC-86C9-4A23-B8BD-6560FE608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416A-B9EB-44D2-A434-74CA6C719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7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367">
        <p14:reveal/>
      </p:transition>
    </mc:Choice>
    <mc:Fallback xmlns="">
      <p:transition spd="slow" advTm="367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C4C98-7712-4FBC-9006-3804926D6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58E13-8D67-4CDF-94F1-691B12623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04904-4613-4C61-AD82-76C652902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2134-AB9D-4914-8A8B-F1896C710F3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41CE5-AA9A-475A-B0DB-321222037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77046-1635-4C74-9E72-6E9CBF153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416A-B9EB-44D2-A434-74CA6C719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5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367">
        <p14:reveal/>
      </p:transition>
    </mc:Choice>
    <mc:Fallback xmlns="">
      <p:transition spd="slow" advTm="367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641F3-CC58-4186-B48B-71D25CEDE8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BB7C4-3639-4382-A8FF-1D86A0AA3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F1D98-0833-4DF2-ACD4-5AA7FE78D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2134-AB9D-4914-8A8B-F1896C710F3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21FD0-8E30-41E7-8026-2EBECBCD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A6596-4AF2-4460-AF26-29B731768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416A-B9EB-44D2-A434-74CA6C719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367">
        <p14:reveal/>
      </p:transition>
    </mc:Choice>
    <mc:Fallback xmlns="">
      <p:transition spd="slow" advTm="367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E1232-8BDA-4A81-95C6-F2F28A71A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76073-21B0-4944-92C3-08CAADB75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4772A-EE7E-4F3E-B20B-FF5E712D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2134-AB9D-4914-8A8B-F1896C710F3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DD161-17F4-4169-84D5-1D17BCECA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D26F7-B4E9-4CEE-A923-66AED8A0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416A-B9EB-44D2-A434-74CA6C719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7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367">
        <p14:reveal/>
      </p:transition>
    </mc:Choice>
    <mc:Fallback xmlns="">
      <p:transition spd="slow" advTm="367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4E15-9D57-4486-8C2D-DDBED7EC3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0552-0908-4CD7-94DB-551E0B025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A7A7B-5AB8-44DA-A6A6-3E4A1DB48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2134-AB9D-4914-8A8B-F1896C710F3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80D1F-FEE4-4224-AFFF-EAE74C5CB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A6EB8-41B9-4CDA-B94F-A2EC1FA6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416A-B9EB-44D2-A434-74CA6C719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0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367">
        <p14:reveal/>
      </p:transition>
    </mc:Choice>
    <mc:Fallback xmlns="">
      <p:transition spd="slow" advTm="367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7266B-ECEE-4083-A30A-A19C51355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80225-6603-45D0-8EB9-A5281F07E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89344-37C9-4456-B82D-7DE82BD59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CE170-D282-4B80-ABE7-B32A25DFD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2134-AB9D-4914-8A8B-F1896C710F3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C2E34-A19E-465C-95D6-AA3D21435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97CA6-D413-4F98-BD98-6185E4350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416A-B9EB-44D2-A434-74CA6C719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367">
        <p14:reveal/>
      </p:transition>
    </mc:Choice>
    <mc:Fallback xmlns="">
      <p:transition spd="slow" advTm="367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D810-69EE-45B9-A826-7F775DC99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8ACB7-9C66-4733-BD5F-C8443258F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AECAB-1A69-4EE7-B018-BF792C98C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D90A9-8758-43DC-872F-AB9EE016B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AE0B98-F60F-4041-A262-3F7B80B35D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14102F-82CB-48D2-90F3-046B830B6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2134-AB9D-4914-8A8B-F1896C710F3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AE5F2-AF5E-4033-BD89-31732BD6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59452-83F6-4F75-9D15-5D84F8E67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416A-B9EB-44D2-A434-74CA6C719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367">
        <p14:reveal/>
      </p:transition>
    </mc:Choice>
    <mc:Fallback xmlns="">
      <p:transition spd="slow" advTm="367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99870-3B26-4F7E-853D-096389AB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7EE33-5BFE-4F7D-8944-E3FCA484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2134-AB9D-4914-8A8B-F1896C710F3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E2BFB-54E3-4474-B00B-CE5173DC0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CB969-A264-4E80-A802-E8198F7A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416A-B9EB-44D2-A434-74CA6C719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367">
        <p14:reveal/>
      </p:transition>
    </mc:Choice>
    <mc:Fallback xmlns="">
      <p:transition spd="slow" advTm="367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547645-2CD5-4222-BFD2-9EA3C7B5B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2134-AB9D-4914-8A8B-F1896C710F3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7A4A6-FCB0-4410-9D5B-D83FCB065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7DB02-32D8-48B7-98EC-92C45FD25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416A-B9EB-44D2-A434-74CA6C719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4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367">
        <p14:reveal/>
      </p:transition>
    </mc:Choice>
    <mc:Fallback xmlns="">
      <p:transition spd="slow" advTm="367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BAA72-69B6-450D-9E8E-3FB0ABC68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17284-8752-444C-9818-C16DAD0E4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F697A-97DD-404C-B459-C85C90630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492EC-43D0-4FD7-940C-18A2F55E8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2134-AB9D-4914-8A8B-F1896C710F3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21F0A-5193-4AA3-9C61-BE79C74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40737-6F83-49AE-9974-AB1B682B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416A-B9EB-44D2-A434-74CA6C719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8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367">
        <p14:reveal/>
      </p:transition>
    </mc:Choice>
    <mc:Fallback xmlns="">
      <p:transition spd="slow" advTm="367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0625-1A16-4509-8FF6-D7E387A9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0ABCFC-9B0F-4775-B665-0BA228C35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15452-1899-4A05-996C-11E2A4D8B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0A881-910A-4984-AD1D-D7C63600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2134-AB9D-4914-8A8B-F1896C710F3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0194D-8153-43F6-935F-32E1D5B7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76248-532B-494D-96D1-E9F53C02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416A-B9EB-44D2-A434-74CA6C719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367">
        <p14:reveal/>
      </p:transition>
    </mc:Choice>
    <mc:Fallback xmlns="">
      <p:transition spd="slow" advTm="367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870E1-9A74-48E2-B73E-1751862F3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E172F-ED8E-47B3-AEBD-E0AC0CF1F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13CC3-8405-4C1F-9812-5A8F55BE4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22134-AB9D-4914-8A8B-F1896C710F3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428A0-AA82-4B0F-B322-A2B88816A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17F6E-B7A0-4687-8809-D0D0A4C72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5416A-B9EB-44D2-A434-74CA6C719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278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7000" advTm="367">
        <p14:reveal/>
      </p:transition>
    </mc:Choice>
    <mc:Fallback xmlns="">
      <p:transition spd="slow" advTm="367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FFB48-BC62-4B3C-985E-B21E65DF4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435" y="3217991"/>
            <a:ext cx="5667375" cy="190890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4800" b="1" i="1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2021 -2022 </a:t>
            </a:r>
            <a:br>
              <a:rPr lang="en-US" sz="4800" b="1" i="1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800" b="1" i="1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Student Government Candidates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111A83C6-3159-48A2-95E0-D9A872D3E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0618" cy="2896258"/>
          </a:xfrm>
          <a:custGeom>
            <a:avLst/>
            <a:gdLst>
              <a:gd name="connsiteX0" fmla="*/ 0 w 5920618"/>
              <a:gd name="connsiteY0" fmla="*/ 0 h 2896258"/>
              <a:gd name="connsiteX1" fmla="*/ 3191370 w 5920618"/>
              <a:gd name="connsiteY1" fmla="*/ 0 h 2896258"/>
              <a:gd name="connsiteX2" fmla="*/ 3346315 w 5920618"/>
              <a:gd name="connsiteY2" fmla="*/ 0 h 2896258"/>
              <a:gd name="connsiteX3" fmla="*/ 5920618 w 5920618"/>
              <a:gd name="connsiteY3" fmla="*/ 0 h 2896258"/>
              <a:gd name="connsiteX4" fmla="*/ 4583705 w 5920618"/>
              <a:gd name="connsiteY4" fmla="*/ 2896258 h 2896258"/>
              <a:gd name="connsiteX5" fmla="*/ 3346315 w 5920618"/>
              <a:gd name="connsiteY5" fmla="*/ 2896258 h 2896258"/>
              <a:gd name="connsiteX6" fmla="*/ 1854457 w 5920618"/>
              <a:gd name="connsiteY6" fmla="*/ 2896258 h 2896258"/>
              <a:gd name="connsiteX7" fmla="*/ 0 w 5920618"/>
              <a:gd name="connsiteY7" fmla="*/ 2896258 h 28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618" h="289625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A8853-172F-47C6-995D-E8566770B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657" y="833917"/>
            <a:ext cx="4661263" cy="3801149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00372701-83B9-478A-9B29-7A50C8310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6738450" cy="1409374"/>
          </a:xfrm>
          <a:custGeom>
            <a:avLst/>
            <a:gdLst>
              <a:gd name="connsiteX0" fmla="*/ 0 w 6738450"/>
              <a:gd name="connsiteY0" fmla="*/ 0 h 1409374"/>
              <a:gd name="connsiteX1" fmla="*/ 6738450 w 6738450"/>
              <a:gd name="connsiteY1" fmla="*/ 0 h 1409374"/>
              <a:gd name="connsiteX2" fmla="*/ 6085725 w 6738450"/>
              <a:gd name="connsiteY2" fmla="*/ 1409374 h 1409374"/>
              <a:gd name="connsiteX3" fmla="*/ 1524000 w 6738450"/>
              <a:gd name="connsiteY3" fmla="*/ 1409374 h 1409374"/>
              <a:gd name="connsiteX4" fmla="*/ 1200418 w 6738450"/>
              <a:gd name="connsiteY4" fmla="*/ 1409374 h 1409374"/>
              <a:gd name="connsiteX5" fmla="*/ 0 w 6738450"/>
              <a:gd name="connsiteY5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450" h="1409374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B2B2B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9EDA5044-3268-4753-AEE8-20199924E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5448626"/>
            <a:ext cx="5925190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arrie Underwood - The Champion ft. Ludacris (Official Video)">
            <a:hlinkClick r:id="" action="ppaction://media"/>
            <a:extLst>
              <a:ext uri="{FF2B5EF4-FFF2-40B4-BE49-F238E27FC236}">
                <a16:creationId xmlns:a16="http://schemas.microsoft.com/office/drawing/2014/main" id="{1680C173-115D-4B16-9402-37E1FFB3B7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05" end="13905.0833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6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367">
        <p14:reveal/>
      </p:transition>
    </mc:Choice>
    <mc:Fallback xmlns="">
      <p:transition spd="slow" advTm="3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iah">
            <a:extLst>
              <a:ext uri="{FF2B5EF4-FFF2-40B4-BE49-F238E27FC236}">
                <a16:creationId xmlns:a16="http://schemas.microsoft.com/office/drawing/2014/main" id="{47B542DC-64AC-4BB0-B144-E9BC64FD1E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29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:wheel spokes="1"/>
      </p:transition>
    </mc:Choice>
    <mc:Fallback>
      <p:transition spd="slow" advTm="367">
        <p:wheel spokes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E6FC143-FE2A-4855-89CD-296FE5AFC3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837238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0" imgH="0" progId="AcroExch.Document.DC">
                  <p:embed/>
                </p:oleObj>
              </mc:Choice>
              <mc:Fallback>
                <p:oleObj name="Acrobat Document" r:id="rId3" imgW="0" imgH="0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E6FC143-FE2A-4855-89CD-296FE5AFC379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EF398A7-03A6-4F65-81D2-595AF44F9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95" y="0"/>
            <a:ext cx="5159409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4864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 advTm="367">
        <p15:prstTrans prst="peelOff"/>
      </p:transition>
    </mc:Choice>
    <mc:Fallback>
      <p:transition spd="slow" advTm="36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A13F0D7D-D06A-438E-ACF5-A7A347AEB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4" y="0"/>
            <a:ext cx="4431323" cy="68437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1065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:pull/>
      </p:transition>
    </mc:Choice>
    <mc:Fallback>
      <p:transition spd="slow" advTm="367">
        <p:pull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 tanner">
            <a:extLst>
              <a:ext uri="{FF2B5EF4-FFF2-40B4-BE49-F238E27FC236}">
                <a16:creationId xmlns:a16="http://schemas.microsoft.com/office/drawing/2014/main" id="{ECC5C404-AB32-4D14-934D-02E4980589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75" y="0"/>
            <a:ext cx="636746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788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:blinds dir="vert"/>
      </p:transition>
    </mc:Choice>
    <mc:Fallback>
      <p:transition spd="slow" advTm="367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2058995-426D-4C8D-9B5A-6D14E5783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08763" cy="6831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01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:comb/>
      </p:transition>
    </mc:Choice>
    <mc:Fallback>
      <p:transition spd="slow" advTm="367">
        <p:comb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Chiko">
            <a:extLst>
              <a:ext uri="{FF2B5EF4-FFF2-40B4-BE49-F238E27FC236}">
                <a16:creationId xmlns:a16="http://schemas.microsoft.com/office/drawing/2014/main" id="{CD441969-657E-45EC-967E-FDEEA35C5D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03" y="638107"/>
            <a:ext cx="3739796" cy="5581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705644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 advTm="367">
        <p15:prstTrans prst="prestige"/>
      </p:transition>
    </mc:Choice>
    <mc:Fallback>
      <p:transition spd="slow" advTm="367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A46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6170A9-A35C-45B0-8823-7AA9BFC955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3871" y="230890"/>
            <a:ext cx="4529797" cy="6407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576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:dissolve/>
      </p:transition>
    </mc:Choice>
    <mc:Fallback>
      <p:transition spd="slow" advTm="367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ni2">
            <a:extLst>
              <a:ext uri="{FF2B5EF4-FFF2-40B4-BE49-F238E27FC236}">
                <a16:creationId xmlns:a16="http://schemas.microsoft.com/office/drawing/2014/main" id="{E5FCEE49-DE8D-4646-A8D4-6CB5B1753B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0"/>
            <a:ext cx="43942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79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14:prism isInverted="1"/>
      </p:transition>
    </mc:Choice>
    <mc:Fallback>
      <p:transition spd="slow" advTm="367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6B8A9F-9308-4158-BD4F-FA1CB7531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69" y="0"/>
            <a:ext cx="4880461" cy="6507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146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14:warp dir="in"/>
      </p:transition>
    </mc:Choice>
    <mc:Fallback>
      <p:transition spd="slow" advTm="367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0ABB73-7C5A-4757-BDD6-FF2663AB6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59" y="0"/>
            <a:ext cx="677348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04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Tm="367">
        <p159:morph option="byObject"/>
      </p:transition>
    </mc:Choice>
    <mc:Fallback>
      <p:transition spd="slow" advTm="36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41969-657E-45EC-967E-FDEEA35C5DC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1" b="19916"/>
          <a:stretch/>
        </p:blipFill>
        <p:spPr>
          <a:xfrm>
            <a:off x="2856545" y="684292"/>
            <a:ext cx="5025583" cy="556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6339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 advTm="367">
        <p15:prstTrans prst="fracture"/>
      </p:transition>
    </mc:Choice>
    <mc:Fallback>
      <p:transition spd="slow" advTm="367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1E33AB2-0D30-466D-B834-64EBFF41B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3" y="643465"/>
            <a:ext cx="4303963" cy="5607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3543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 advTm="367">
        <p15:prstTrans prst="wind"/>
      </p:transition>
    </mc:Choice>
    <mc:Fallback>
      <p:transition spd="slow" advTm="367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AYA1">
            <a:extLst>
              <a:ext uri="{FF2B5EF4-FFF2-40B4-BE49-F238E27FC236}">
                <a16:creationId xmlns:a16="http://schemas.microsoft.com/office/drawing/2014/main" id="{06D58512-7B3C-48AF-8E95-EFA3C90311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834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:comb/>
      </p:transition>
    </mc:Choice>
    <mc:Fallback>
      <p:transition spd="slow" advTm="367">
        <p:comb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ni3">
            <a:extLst>
              <a:ext uri="{FF2B5EF4-FFF2-40B4-BE49-F238E27FC236}">
                <a16:creationId xmlns:a16="http://schemas.microsoft.com/office/drawing/2014/main" id="{448D7D51-CF75-44E5-82C1-9C8E1D49E2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13" y="0"/>
            <a:ext cx="46513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678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14:conveyor dir="l"/>
      </p:transition>
    </mc:Choice>
    <mc:Fallback>
      <p:transition spd="slow" advTm="367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jessica t">
            <a:extLst>
              <a:ext uri="{FF2B5EF4-FFF2-40B4-BE49-F238E27FC236}">
                <a16:creationId xmlns:a16="http://schemas.microsoft.com/office/drawing/2014/main" id="{8C2ABEA9-2537-4AC9-BDE8-19B7089AA76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3" r="1" b="35447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838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14:shred/>
      </p:transition>
    </mc:Choice>
    <mc:Fallback>
      <p:transition spd="slow" advTm="367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A6242D-E2F8-49F1-8115-3EA4C0BA5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91" y="-2932"/>
            <a:ext cx="4557932" cy="6077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360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14:reveal/>
      </p:transition>
    </mc:Choice>
    <mc:Fallback>
      <p:transition spd="slow" advTm="367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EF0FD7-E695-4648-B65F-E10E7813AD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44" b="2111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50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 advTm="367">
        <p15:prstTrans prst="prestige"/>
      </p:transition>
    </mc:Choice>
    <mc:Fallback>
      <p:transition spd="slow" advTm="367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7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Vote David Glynn (1)">
            <a:extLst>
              <a:ext uri="{FF2B5EF4-FFF2-40B4-BE49-F238E27FC236}">
                <a16:creationId xmlns:a16="http://schemas.microsoft.com/office/drawing/2014/main" id="{015F4B91-2227-45E2-8C7A-FF06801D26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29" y="520912"/>
            <a:ext cx="4492995" cy="5816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842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14:warp dir="in"/>
      </p:transition>
    </mc:Choice>
    <mc:Fallback>
      <p:transition spd="slow" advTm="367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E6B7E4-E5A3-4409-9EF0-073CF936B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86" y="0"/>
            <a:ext cx="51435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4020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14:doors dir="vert"/>
      </p:transition>
    </mc:Choice>
    <mc:Fallback>
      <p:transition spd="slow" advTm="367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z tanner1">
            <a:extLst>
              <a:ext uri="{FF2B5EF4-FFF2-40B4-BE49-F238E27FC236}">
                <a16:creationId xmlns:a16="http://schemas.microsoft.com/office/drawing/2014/main" id="{30DD5E94-6DF5-4640-9B2A-D10CB8E4A7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548" y="32703"/>
            <a:ext cx="4440554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98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 advTm="367">
        <p15:prstTrans prst="origami"/>
      </p:transition>
    </mc:Choice>
    <mc:Fallback>
      <p:transition spd="slow" advTm="367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ni2">
            <a:extLst>
              <a:ext uri="{FF2B5EF4-FFF2-40B4-BE49-F238E27FC236}">
                <a16:creationId xmlns:a16="http://schemas.microsoft.com/office/drawing/2014/main" id="{E4EF26AA-2BEC-4F48-BDF8-7AE54222FD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0475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14:flip dir="r"/>
      </p:transition>
    </mc:Choice>
    <mc:Fallback>
      <p:transition spd="slow" advTm="36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2021-2022 Junior Class President &amp; Vice President Flyer. (J.H. &amp; J.B.)">
            <a:extLst>
              <a:ext uri="{FF2B5EF4-FFF2-40B4-BE49-F238E27FC236}">
                <a16:creationId xmlns:a16="http://schemas.microsoft.com/office/drawing/2014/main" id="{CECDB137-73D2-42D2-90CF-4E79C7B4A3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66" y="0"/>
            <a:ext cx="4424144" cy="6832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570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Tm="367">
        <p159:morph option="byObject"/>
      </p:transition>
    </mc:Choice>
    <mc:Fallback>
      <p:transition spd="slow" advTm="367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ECAC35D-9C62-4DD2-BF15-5F204E1E8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0"/>
            <a:ext cx="10905067" cy="669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4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14:reveal/>
      </p:transition>
    </mc:Choice>
    <mc:Fallback>
      <p:transition spd="slow" advTm="367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B33B349-1F87-481D-82EE-E37047469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4" b="3604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380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 advTm="367">
        <p15:prstTrans prst="pageCurlDouble"/>
      </p:transition>
    </mc:Choice>
    <mc:Fallback>
      <p:transition spd="slow" advTm="367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3089A-6FDE-403F-8064-51C127D6B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62" y="528230"/>
            <a:ext cx="10999071" cy="577780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261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 advTm="367">
        <p15:prstTrans prst="fallOver"/>
      </p:transition>
    </mc:Choice>
    <mc:Fallback>
      <p:transition spd="slow" advTm="367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8F1CD46-240F-49AB-BD59-1AC055D4F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4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43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367">
        <p15:prstTrans prst="curtains"/>
      </p:transition>
    </mc:Choice>
    <mc:Fallback xmlns="">
      <p:transition spd="slow" advTm="367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sign, picture frame&#10;&#10;Description automatically generated">
            <a:extLst>
              <a:ext uri="{FF2B5EF4-FFF2-40B4-BE49-F238E27FC236}">
                <a16:creationId xmlns:a16="http://schemas.microsoft.com/office/drawing/2014/main" id="{B54A769D-4AAE-436B-8D55-F5780510D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4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14:ferris dir="l"/>
      </p:transition>
    </mc:Choice>
    <mc:Fallback>
      <p:transition spd="slow" advTm="367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5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6B0E284D-D889-4889-A7B3-A514E2A6E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6" cy="59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2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:split orient="vert"/>
      </p:transition>
    </mc:Choice>
    <mc:Fallback>
      <p:transition spd="slow" advTm="367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7C6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47B65-DB2F-48EA-BFEE-A0259BCAE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t="8780" r="7851" b="23748"/>
          <a:stretch/>
        </p:blipFill>
        <p:spPr>
          <a:xfrm>
            <a:off x="3593755" y="374695"/>
            <a:ext cx="5004490" cy="6108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428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14:prism/>
      </p:transition>
    </mc:Choice>
    <mc:Fallback>
      <p:transition spd="slow" advTm="367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ni1">
            <a:extLst>
              <a:ext uri="{FF2B5EF4-FFF2-40B4-BE49-F238E27FC236}">
                <a16:creationId xmlns:a16="http://schemas.microsoft.com/office/drawing/2014/main" id="{BC86D7C2-0AA4-4885-BD19-E128C2877E8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r="-3" b="-3"/>
          <a:stretch/>
        </p:blipFill>
        <p:spPr>
          <a:xfrm>
            <a:off x="20" y="10"/>
            <a:ext cx="8890762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!!Line">
            <a:extLst>
              <a:ext uri="{FF2B5EF4-FFF2-40B4-BE49-F238E27FC236}">
                <a16:creationId xmlns:a16="http://schemas.microsoft.com/office/drawing/2014/main" id="{29A9EE12-EF77-4DB4-84E4-043DE723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3328" y="822960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939034-7376-4D96-8668-2E73EF35F1BA}"/>
              </a:ext>
            </a:extLst>
          </p:cNvPr>
          <p:cNvSpPr txBox="1"/>
          <p:nvPr/>
        </p:nvSpPr>
        <p:spPr>
          <a:xfrm>
            <a:off x="6421700" y="2048256"/>
            <a:ext cx="5154168" cy="4123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Imani Grier</a:t>
            </a:r>
          </a:p>
        </p:txBody>
      </p:sp>
    </p:spTree>
    <p:extLst>
      <p:ext uri="{BB962C8B-B14F-4D97-AF65-F5344CB8AC3E}">
        <p14:creationId xmlns:p14="http://schemas.microsoft.com/office/powerpoint/2010/main" val="1957111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:circle/>
      </p:transition>
    </mc:Choice>
    <mc:Fallback>
      <p:transition spd="slow" advTm="367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3503A61-4371-41C9-A736-C899E3A267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4941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 advTm="367">
        <p15:prstTrans prst="drape"/>
      </p:transition>
    </mc:Choice>
    <mc:Fallback>
      <p:transition spd="slow" advTm="367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AYA">
            <a:extLst>
              <a:ext uri="{FF2B5EF4-FFF2-40B4-BE49-F238E27FC236}">
                <a16:creationId xmlns:a16="http://schemas.microsoft.com/office/drawing/2014/main" id="{AFD4BD5E-4BC7-46A8-9F4B-AFAA579669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546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67">
        <p14:honeycomb/>
      </p:transition>
    </mc:Choice>
    <mc:Fallback>
      <p:transition spd="slow" advTm="367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D0052EC7992141A9489516B9E5EA37" ma:contentTypeVersion="13" ma:contentTypeDescription="Create a new document." ma:contentTypeScope="" ma:versionID="008e60c3131a65fd12bb3b8054735acb">
  <xsd:schema xmlns:xsd="http://www.w3.org/2001/XMLSchema" xmlns:xs="http://www.w3.org/2001/XMLSchema" xmlns:p="http://schemas.microsoft.com/office/2006/metadata/properties" xmlns:ns3="7090873d-bec8-4afe-9d92-9a9b0f0aecbf" xmlns:ns4="afbaed5d-7ee6-4ea7-8a81-2caed1e7192d" targetNamespace="http://schemas.microsoft.com/office/2006/metadata/properties" ma:root="true" ma:fieldsID="3f8fae6a370b21c89e1f0d64bf4d83f9" ns3:_="" ns4:_="">
    <xsd:import namespace="7090873d-bec8-4afe-9d92-9a9b0f0aecbf"/>
    <xsd:import namespace="afbaed5d-7ee6-4ea7-8a81-2caed1e7192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90873d-bec8-4afe-9d92-9a9b0f0aec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baed5d-7ee6-4ea7-8a81-2caed1e7192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09E040-DF6E-4B15-BE75-D9B0235A94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90873d-bec8-4afe-9d92-9a9b0f0aecbf"/>
    <ds:schemaRef ds:uri="afbaed5d-7ee6-4ea7-8a81-2caed1e719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BB38EE-E303-425C-81D7-4B8A5F9DB7A3}">
  <ds:schemaRefs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7090873d-bec8-4afe-9d92-9a9b0f0aecbf"/>
    <ds:schemaRef ds:uri="http://purl.org/dc/terms/"/>
    <ds:schemaRef ds:uri="http://schemas.microsoft.com/office/2006/metadata/properties"/>
    <ds:schemaRef ds:uri="http://schemas.openxmlformats.org/package/2006/metadata/core-properties"/>
    <ds:schemaRef ds:uri="afbaed5d-7ee6-4ea7-8a81-2caed1e7192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8D938B3-8D1F-4184-B7D8-07E79C26FF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</Words>
  <Application>Microsoft Office PowerPoint</Application>
  <PresentationFormat>Widescreen</PresentationFormat>
  <Paragraphs>2</Paragraphs>
  <Slides>33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Acrobat Document</vt:lpstr>
      <vt:lpstr>2021 -2022  Student Government Candidates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2021 -2022  Student Government Candidates</dc:title>
  <dc:creator>Davis, Antoinette (MHS)</dc:creator>
  <cp:lastModifiedBy>Davis, Antoinette (MHS)</cp:lastModifiedBy>
  <cp:revision>1</cp:revision>
  <dcterms:created xsi:type="dcterms:W3CDTF">2021-03-26T13:37:29Z</dcterms:created>
  <dcterms:modified xsi:type="dcterms:W3CDTF">2021-03-26T13:42:38Z</dcterms:modified>
</cp:coreProperties>
</file>