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Montserrat"/>
      <p:regular r:id="rId24"/>
      <p:bold r:id="rId25"/>
      <p:italic r:id="rId26"/>
      <p:boldItalic r:id="rId27"/>
    </p:embeddedFont>
    <p:embeddedFont>
      <p:font typeface="Montserrat Light"/>
      <p:regular r:id="rId28"/>
      <p:bold r:id="rId29"/>
      <p:italic r:id="rId30"/>
      <p:boldItalic r:id="rId31"/>
    </p:embeddedFont>
    <p:embeddedFont>
      <p:font typeface="Montserrat ExtraBold"/>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Light-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33" Type="http://schemas.openxmlformats.org/officeDocument/2006/relationships/font" Target="fonts/MontserratExtraBold-boldItalic.fntdata"/><Relationship Id="rId10" Type="http://schemas.openxmlformats.org/officeDocument/2006/relationships/slide" Target="slides/slide6.xml"/><Relationship Id="rId32" Type="http://schemas.openxmlformats.org/officeDocument/2006/relationships/font" Target="fonts/MontserratExtraBold-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35f391192_00: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25" name="Google Shape;62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g3e2111355a_1_49: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07" name="Google Shape;707;g3e2111355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Jump over to Google classroom and demonstrate. Steps are available in Google Slides if they want to follow along.</a:t>
            </a:r>
            <a:endParaRPr/>
          </a:p>
          <a:p>
            <a:pPr indent="0" lvl="0" marL="0" rtl="0">
              <a:spcBef>
                <a:spcPts val="0"/>
              </a:spcBef>
              <a:spcAft>
                <a:spcPts val="0"/>
              </a:spcAft>
              <a:buNone/>
            </a:pPr>
            <a:r>
              <a:rPr lang="en"/>
              <a:t>Talk about changes to Google classroom: About tab is gone, adding students and teachers will be done on People tab. Assignments will be created through a Create button rather than a + sign.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g35f391192_017: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20" name="Google Shape;720;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Google Shape;728;g3e2111355a_1_68: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29" name="Google Shape;729;g3e2111355a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g3e2111355a_2_0: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37" name="Google Shape;737;g3e2111355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You can display the code, but that’s not very useful if you have multiple book clubs, since you can only display one code at a time.</a:t>
            </a:r>
            <a:br>
              <a:rPr lang="en"/>
            </a:b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g3e2111355a_2_18: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53" name="Google Shape;753;g3e2111355a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Questions should be open-ended. Whenever possible, include the opportunity to make connections with current events, students’ personal lives, other literature, popular culture, etc. It may be a good idea to number your posts, as well as to indicate what part of the book is covered by the particular question(s) in this post. You can choose whether you want students to be able to edit their answers after posting them. If you set this to field to “no” (by clicking on the left side of the slider), you can still come back later and change the option to “yes” if you need to.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g3e2111355a_2_42: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67" name="Google Shape;767;g3e2111355a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Explain grading contract. Demonstrate different ways to grade student responses, how to give private feedback, how to return scores. Show where students should post their own questions.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Google Shape;782;g35ed75ccf_028: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83" name="Google Shape;783;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g3e2111355a_3_5: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90" name="Google Shape;790;g3e2111355a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If time permits, group by grade level and brainstorm book ideas. Also encourage people to try intra-school and inter-school VBCs.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35ed75ccf_022: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96" name="Google Shape;796;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2" name="Shape 802"/>
        <p:cNvGrpSpPr/>
        <p:nvPr/>
      </p:nvGrpSpPr>
      <p:grpSpPr>
        <a:xfrm>
          <a:off x="0" y="0"/>
          <a:ext cx="0" cy="0"/>
          <a:chOff x="0" y="0"/>
          <a:chExt cx="0" cy="0"/>
        </a:xfrm>
      </p:grpSpPr>
      <p:sp>
        <p:nvSpPr>
          <p:cNvPr id="803" name="Google Shape;803;g35ed75ccf_0134: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04" name="Google Shape;804;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35f391192_029: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32" name="Google Shape;632;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35ed75ccf_015: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38" name="Google Shape;638;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35f391192_09: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59" name="Google Shape;65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Point out “it gave me time to think about my answers.”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35ed75ccf_033: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65" name="Google Shape;665;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p: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72" name="Google Shape;6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3e2111355a_1_16: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79" name="Google Shape;679;g3e2111355a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g3e2111355a_1_11: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86" name="Google Shape;686;g3e2111355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g3e2111355a_1_28:notes"/>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91" name="Google Shape;691;g3e2111355a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Lexile scores available through SLDS and by clicking on EOCT results in Infinite Campus</a:t>
            </a:r>
            <a:endParaRPr/>
          </a:p>
          <a:p>
            <a:pPr indent="0" lvl="0" marL="0">
              <a:spcBef>
                <a:spcPts val="0"/>
              </a:spcBef>
              <a:spcAft>
                <a:spcPts val="0"/>
              </a:spcAft>
              <a:buNone/>
            </a:pPr>
            <a:r>
              <a:rPr lang="en"/>
              <a:t>Show the book choices I offered the students. Choices based on Lexile, complexity, practicality (what was available in our book room.) Point out the option for selecting a book of their own.</a:t>
            </a:r>
            <a:endParaRPr/>
          </a:p>
          <a:p>
            <a:pPr indent="0" lvl="0" marL="0" rtl="0">
              <a:spcBef>
                <a:spcPts val="0"/>
              </a:spcBef>
              <a:spcAft>
                <a:spcPts val="0"/>
              </a:spcAft>
              <a:buNone/>
            </a:pPr>
            <a:r>
              <a:rPr lang="en"/>
              <a:t>Talk about how to determine the number of clubs.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64646"/>
        </a:solidFill>
      </p:bgPr>
    </p:bg>
    <p:spTree>
      <p:nvGrpSpPr>
        <p:cNvPr id="9"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pathLst>
                <a:path extrusionOk="0" h="20037" w="20372">
                  <a:moveTo>
                    <a:pt x="1" y="1"/>
                  </a:moveTo>
                  <a:lnTo>
                    <a:pt x="1" y="20037"/>
                  </a:lnTo>
                  <a:lnTo>
                    <a:pt x="20372"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Google Shape;12;p2"/>
            <p:cNvSpPr/>
            <p:nvPr/>
          </p:nvSpPr>
          <p:spPr>
            <a:xfrm>
              <a:off x="608719" y="965890"/>
              <a:ext cx="606220" cy="643388"/>
            </a:xfrm>
            <a:custGeom>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Google Shape;13;p2"/>
            <p:cNvSpPr/>
            <p:nvPr/>
          </p:nvSpPr>
          <p:spPr>
            <a:xfrm>
              <a:off x="1822766" y="322534"/>
              <a:ext cx="607856" cy="643388"/>
            </a:xfrm>
            <a:custGeom>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Google Shape;14;p2"/>
            <p:cNvSpPr/>
            <p:nvPr/>
          </p:nvSpPr>
          <p:spPr>
            <a:xfrm>
              <a:off x="1822766" y="965890"/>
              <a:ext cx="607856" cy="643388"/>
            </a:xfrm>
            <a:custGeom>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Google Shape;15;p2"/>
            <p:cNvSpPr/>
            <p:nvPr/>
          </p:nvSpPr>
          <p:spPr>
            <a:xfrm>
              <a:off x="1214909" y="-11"/>
              <a:ext cx="607886"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Google Shape;16;p2"/>
            <p:cNvSpPr/>
            <p:nvPr/>
          </p:nvSpPr>
          <p:spPr>
            <a:xfrm>
              <a:off x="1822766" y="-11"/>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Google Shape;17;p2"/>
            <p:cNvSpPr/>
            <p:nvPr/>
          </p:nvSpPr>
          <p:spPr>
            <a:xfrm>
              <a:off x="608719" y="643313"/>
              <a:ext cx="606220" cy="643388"/>
            </a:xfrm>
            <a:custGeom>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 name="Google Shape;18;p2"/>
            <p:cNvSpPr/>
            <p:nvPr/>
          </p:nvSpPr>
          <p:spPr>
            <a:xfrm>
              <a:off x="1214909" y="322534"/>
              <a:ext cx="607886" cy="643388"/>
            </a:xfrm>
            <a:custGeom>
              <a:pathLst>
                <a:path extrusionOk="0" h="20037" w="20428">
                  <a:moveTo>
                    <a:pt x="20427" y="1"/>
                  </a:moveTo>
                  <a:lnTo>
                    <a:pt x="1" y="9991"/>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 name="Google Shape;19;p2"/>
            <p:cNvSpPr/>
            <p:nvPr/>
          </p:nvSpPr>
          <p:spPr>
            <a:xfrm>
              <a:off x="1214909" y="965890"/>
              <a:ext cx="607886"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Google Shape;20;p2"/>
            <p:cNvSpPr/>
            <p:nvPr/>
          </p:nvSpPr>
          <p:spPr>
            <a:xfrm>
              <a:off x="2430592" y="322534"/>
              <a:ext cx="607886" cy="643388"/>
            </a:xfrm>
            <a:custGeom>
              <a:pathLst>
                <a:path extrusionOk="0" h="20037" w="20428">
                  <a:moveTo>
                    <a:pt x="20427" y="1"/>
                  </a:moveTo>
                  <a:lnTo>
                    <a:pt x="1"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2"/>
            <p:cNvSpPr/>
            <p:nvPr/>
          </p:nvSpPr>
          <p:spPr>
            <a:xfrm>
              <a:off x="608719" y="-11"/>
              <a:ext cx="606220" cy="643356"/>
            </a:xfrm>
            <a:custGeom>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Google Shape;22;p2"/>
            <p:cNvSpPr/>
            <p:nvPr/>
          </p:nvSpPr>
          <p:spPr>
            <a:xfrm>
              <a:off x="1214909" y="-11"/>
              <a:ext cx="607886" cy="322577"/>
            </a:xfrm>
            <a:custGeom>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3" name="Google Shape;23;p2"/>
          <p:cNvSpPr txBox="1"/>
          <p:nvPr>
            <p:ph type="ctrTitle"/>
          </p:nvPr>
        </p:nvSpPr>
        <p:spPr>
          <a:xfrm>
            <a:off x="685800" y="1991825"/>
            <a:ext cx="5265000" cy="1159800"/>
          </a:xfrm>
          <a:prstGeom prst="rect">
            <a:avLst/>
          </a:prstGeom>
        </p:spPr>
        <p:txBody>
          <a:bodyPr anchorCtr="0" anchor="ctr" bIns="91425" lIns="91425" spcFirstLastPara="1" rIns="91425" wrap="square" tIns="91425"/>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Google Shape;26;p2"/>
            <p:cNvSpPr/>
            <p:nvPr/>
          </p:nvSpPr>
          <p:spPr>
            <a:xfrm>
              <a:off x="6716818" y="3860093"/>
              <a:ext cx="607856" cy="643388"/>
            </a:xfrm>
            <a:custGeom>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Google Shape;27;p2"/>
            <p:cNvSpPr/>
            <p:nvPr/>
          </p:nvSpPr>
          <p:spPr>
            <a:xfrm>
              <a:off x="7324645" y="3539314"/>
              <a:ext cx="607886" cy="643388"/>
            </a:xfrm>
            <a:custGeom>
              <a:pathLst>
                <a:path extrusionOk="0" h="20037" w="20428">
                  <a:moveTo>
                    <a:pt x="1" y="0"/>
                  </a:moveTo>
                  <a:lnTo>
                    <a:pt x="1" y="20036"/>
                  </a:lnTo>
                  <a:lnTo>
                    <a:pt x="20427" y="9990"/>
                  </a:lnTo>
                  <a:lnTo>
                    <a:pt x="1"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2"/>
            <p:cNvSpPr/>
            <p:nvPr/>
          </p:nvSpPr>
          <p:spPr>
            <a:xfrm>
              <a:off x="7324645" y="4182670"/>
              <a:ext cx="607886" cy="643356"/>
            </a:xfrm>
            <a:custGeom>
              <a:pathLst>
                <a:path extrusionOk="0" h="20036" w="20428">
                  <a:moveTo>
                    <a:pt x="1" y="0"/>
                  </a:moveTo>
                  <a:lnTo>
                    <a:pt x="1" y="20036"/>
                  </a:lnTo>
                  <a:lnTo>
                    <a:pt x="20427" y="9990"/>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Google Shape;29;p2"/>
            <p:cNvSpPr/>
            <p:nvPr/>
          </p:nvSpPr>
          <p:spPr>
            <a:xfrm>
              <a:off x="7932502" y="643313"/>
              <a:ext cx="606220" cy="643388"/>
            </a:xfrm>
            <a:custGeom>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Google Shape;30;p2"/>
            <p:cNvSpPr/>
            <p:nvPr/>
          </p:nvSpPr>
          <p:spPr>
            <a:xfrm>
              <a:off x="8538692" y="322534"/>
              <a:ext cx="607856" cy="643388"/>
            </a:xfrm>
            <a:custGeom>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Google Shape;31;p2"/>
            <p:cNvSpPr/>
            <p:nvPr/>
          </p:nvSpPr>
          <p:spPr>
            <a:xfrm>
              <a:off x="7932502" y="1286669"/>
              <a:ext cx="606220" cy="643388"/>
            </a:xfrm>
            <a:custGeom>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Google Shape;32;p2"/>
            <p:cNvSpPr/>
            <p:nvPr/>
          </p:nvSpPr>
          <p:spPr>
            <a:xfrm>
              <a:off x="7932502" y="3216737"/>
              <a:ext cx="606220" cy="643388"/>
            </a:xfrm>
            <a:custGeom>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Google Shape;33;p2"/>
            <p:cNvSpPr/>
            <p:nvPr/>
          </p:nvSpPr>
          <p:spPr>
            <a:xfrm>
              <a:off x="8538692" y="3539314"/>
              <a:ext cx="607856" cy="643388"/>
            </a:xfrm>
            <a:custGeom>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2"/>
            <p:cNvSpPr/>
            <p:nvPr/>
          </p:nvSpPr>
          <p:spPr>
            <a:xfrm>
              <a:off x="6108962" y="-11"/>
              <a:ext cx="607886" cy="322577"/>
            </a:xfrm>
            <a:custGeom>
              <a:pathLst>
                <a:path extrusionOk="0" h="10046" w="20428">
                  <a:moveTo>
                    <a:pt x="1" y="0"/>
                  </a:moveTo>
                  <a:lnTo>
                    <a:pt x="1" y="1004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Google Shape;35;p2"/>
            <p:cNvSpPr/>
            <p:nvPr/>
          </p:nvSpPr>
          <p:spPr>
            <a:xfrm>
              <a:off x="6716818" y="-11"/>
              <a:ext cx="607856" cy="643356"/>
            </a:xfrm>
            <a:custGeom>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Google Shape;36;p2"/>
            <p:cNvSpPr/>
            <p:nvPr/>
          </p:nvSpPr>
          <p:spPr>
            <a:xfrm>
              <a:off x="7324645" y="-11"/>
              <a:ext cx="607886" cy="322577"/>
            </a:xfrm>
            <a:custGeom>
              <a:pathLst>
                <a:path extrusionOk="0" h="10046" w="20428">
                  <a:moveTo>
                    <a:pt x="1" y="0"/>
                  </a:moveTo>
                  <a:lnTo>
                    <a:pt x="1"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2"/>
            <p:cNvSpPr/>
            <p:nvPr/>
          </p:nvSpPr>
          <p:spPr>
            <a:xfrm>
              <a:off x="7932502" y="-11"/>
              <a:ext cx="606220" cy="643356"/>
            </a:xfrm>
            <a:custGeom>
              <a:pathLst>
                <a:path extrusionOk="0" h="20036" w="20372">
                  <a:moveTo>
                    <a:pt x="0" y="0"/>
                  </a:moveTo>
                  <a:lnTo>
                    <a:pt x="0" y="20036"/>
                  </a:lnTo>
                  <a:lnTo>
                    <a:pt x="20371"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2"/>
            <p:cNvSpPr/>
            <p:nvPr/>
          </p:nvSpPr>
          <p:spPr>
            <a:xfrm>
              <a:off x="8538692" y="-11"/>
              <a:ext cx="607856" cy="322577"/>
            </a:xfrm>
            <a:custGeom>
              <a:pathLst>
                <a:path extrusionOk="0" h="10046" w="20427">
                  <a:moveTo>
                    <a:pt x="0" y="0"/>
                  </a:moveTo>
                  <a:lnTo>
                    <a:pt x="0"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Google Shape;39;p2"/>
            <p:cNvSpPr/>
            <p:nvPr/>
          </p:nvSpPr>
          <p:spPr>
            <a:xfrm>
              <a:off x="4894945" y="3860093"/>
              <a:ext cx="607856" cy="643388"/>
            </a:xfrm>
            <a:custGeom>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 name="Google Shape;40;p2"/>
            <p:cNvSpPr/>
            <p:nvPr/>
          </p:nvSpPr>
          <p:spPr>
            <a:xfrm>
              <a:off x="6108962" y="3860093"/>
              <a:ext cx="607886" cy="643388"/>
            </a:xfrm>
            <a:custGeom>
              <a:pathLst>
                <a:path extrusionOk="0" h="20037"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Google Shape;41;p2"/>
            <p:cNvSpPr/>
            <p:nvPr/>
          </p:nvSpPr>
          <p:spPr>
            <a:xfrm>
              <a:off x="5502772" y="4182670"/>
              <a:ext cx="606220" cy="643356"/>
            </a:xfrm>
            <a:custGeom>
              <a:pathLst>
                <a:path extrusionOk="0" h="20036" w="20372">
                  <a:moveTo>
                    <a:pt x="20372" y="0"/>
                  </a:moveTo>
                  <a:lnTo>
                    <a:pt x="1" y="9990"/>
                  </a:lnTo>
                  <a:lnTo>
                    <a:pt x="20372" y="20036"/>
                  </a:lnTo>
                  <a:lnTo>
                    <a:pt x="20372"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Google Shape;42;p2"/>
            <p:cNvSpPr/>
            <p:nvPr/>
          </p:nvSpPr>
          <p:spPr>
            <a:xfrm>
              <a:off x="7324645" y="3216737"/>
              <a:ext cx="607886" cy="643388"/>
            </a:xfrm>
            <a:custGeom>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Google Shape;43;p2"/>
            <p:cNvSpPr/>
            <p:nvPr/>
          </p:nvSpPr>
          <p:spPr>
            <a:xfrm>
              <a:off x="6716818" y="3539314"/>
              <a:ext cx="607856" cy="643388"/>
            </a:xfrm>
            <a:custGeom>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Google Shape;44;p2"/>
            <p:cNvSpPr/>
            <p:nvPr/>
          </p:nvSpPr>
          <p:spPr>
            <a:xfrm>
              <a:off x="6716818" y="4182670"/>
              <a:ext cx="607856" cy="643356"/>
            </a:xfrm>
            <a:custGeom>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Google Shape;45;p2"/>
            <p:cNvSpPr/>
            <p:nvPr/>
          </p:nvSpPr>
          <p:spPr>
            <a:xfrm>
              <a:off x="7932502" y="322534"/>
              <a:ext cx="606220" cy="643388"/>
            </a:xfrm>
            <a:custGeom>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2"/>
            <p:cNvSpPr/>
            <p:nvPr/>
          </p:nvSpPr>
          <p:spPr>
            <a:xfrm>
              <a:off x="7932502" y="965890"/>
              <a:ext cx="606220" cy="643388"/>
            </a:xfrm>
            <a:custGeom>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Google Shape;47;p2"/>
            <p:cNvSpPr/>
            <p:nvPr/>
          </p:nvSpPr>
          <p:spPr>
            <a:xfrm>
              <a:off x="7932502" y="2895958"/>
              <a:ext cx="606220" cy="643388"/>
            </a:xfrm>
            <a:custGeom>
              <a:pathLst>
                <a:path extrusionOk="0" h="20037" w="20372">
                  <a:moveTo>
                    <a:pt x="20371" y="0"/>
                  </a:moveTo>
                  <a:lnTo>
                    <a:pt x="0" y="9990"/>
                  </a:lnTo>
                  <a:lnTo>
                    <a:pt x="20371" y="20036"/>
                  </a:lnTo>
                  <a:lnTo>
                    <a:pt x="2037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 name="Google Shape;48;p2"/>
            <p:cNvSpPr/>
            <p:nvPr/>
          </p:nvSpPr>
          <p:spPr>
            <a:xfrm>
              <a:off x="7932492" y="3538418"/>
              <a:ext cx="607856" cy="643388"/>
            </a:xfrm>
            <a:custGeom>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 name="Google Shape;49;p2"/>
            <p:cNvSpPr/>
            <p:nvPr/>
          </p:nvSpPr>
          <p:spPr>
            <a:xfrm>
              <a:off x="6108962" y="-11"/>
              <a:ext cx="607886" cy="643356"/>
            </a:xfrm>
            <a:custGeom>
              <a:pathLst>
                <a:path extrusionOk="0" h="20036"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Google Shape;50;p2"/>
            <p:cNvSpPr/>
            <p:nvPr/>
          </p:nvSpPr>
          <p:spPr>
            <a:xfrm>
              <a:off x="6716818"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Google Shape;51;p2"/>
            <p:cNvSpPr/>
            <p:nvPr/>
          </p:nvSpPr>
          <p:spPr>
            <a:xfrm>
              <a:off x="6716818" y="4825993"/>
              <a:ext cx="607856" cy="320811"/>
            </a:xfrm>
            <a:custGeom>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Google Shape;52;p2"/>
            <p:cNvSpPr/>
            <p:nvPr/>
          </p:nvSpPr>
          <p:spPr>
            <a:xfrm>
              <a:off x="7324645" y="4503448"/>
              <a:ext cx="607886" cy="643356"/>
            </a:xfrm>
            <a:custGeom>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Google Shape;53;p2"/>
            <p:cNvSpPr/>
            <p:nvPr/>
          </p:nvSpPr>
          <p:spPr>
            <a:xfrm>
              <a:off x="8538692" y="-11"/>
              <a:ext cx="607856" cy="643356"/>
            </a:xfrm>
            <a:custGeom>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Google Shape;54;p2"/>
            <p:cNvSpPr/>
            <p:nvPr/>
          </p:nvSpPr>
          <p:spPr>
            <a:xfrm>
              <a:off x="8538692" y="4503448"/>
              <a:ext cx="607856" cy="643356"/>
            </a:xfrm>
            <a:custGeom>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Google Shape;55;p2"/>
            <p:cNvSpPr/>
            <p:nvPr/>
          </p:nvSpPr>
          <p:spPr>
            <a:xfrm>
              <a:off x="7324658" y="322534"/>
              <a:ext cx="607886" cy="643388"/>
            </a:xfrm>
            <a:custGeom>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Google Shape;56;p2"/>
            <p:cNvSpPr/>
            <p:nvPr/>
          </p:nvSpPr>
          <p:spPr>
            <a:xfrm>
              <a:off x="7324658" y="965890"/>
              <a:ext cx="607886" cy="643388"/>
            </a:xfrm>
            <a:custGeom>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Google Shape;57;p2"/>
            <p:cNvSpPr/>
            <p:nvPr/>
          </p:nvSpPr>
          <p:spPr>
            <a:xfrm>
              <a:off x="6716831" y="322534"/>
              <a:ext cx="607856" cy="643388"/>
            </a:xfrm>
            <a:custGeom>
              <a:pathLst>
                <a:path extrusionOk="0" h="20037" w="20427">
                  <a:moveTo>
                    <a:pt x="20427" y="1"/>
                  </a:moveTo>
                  <a:lnTo>
                    <a:pt x="0" y="9991"/>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Google Shape;58;p2"/>
            <p:cNvSpPr/>
            <p:nvPr/>
          </p:nvSpPr>
          <p:spPr>
            <a:xfrm>
              <a:off x="6716831" y="965890"/>
              <a:ext cx="607856" cy="643388"/>
            </a:xfrm>
            <a:custGeom>
              <a:pathLst>
                <a:path extrusionOk="0" h="20037" w="20427">
                  <a:moveTo>
                    <a:pt x="20427" y="1"/>
                  </a:moveTo>
                  <a:lnTo>
                    <a:pt x="0"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Google Shape;59;p2"/>
            <p:cNvSpPr/>
            <p:nvPr/>
          </p:nvSpPr>
          <p:spPr>
            <a:xfrm>
              <a:off x="7324658" y="1286669"/>
              <a:ext cx="607886" cy="643388"/>
            </a:xfrm>
            <a:custGeom>
              <a:pathLst>
                <a:path extrusionOk="0" h="20037" w="20428">
                  <a:moveTo>
                    <a:pt x="20427" y="1"/>
                  </a:moveTo>
                  <a:lnTo>
                    <a:pt x="1" y="10047"/>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Google Shape;60;p2"/>
            <p:cNvSpPr/>
            <p:nvPr/>
          </p:nvSpPr>
          <p:spPr>
            <a:xfrm>
              <a:off x="7324658" y="-11"/>
              <a:ext cx="607886" cy="643356"/>
            </a:xfrm>
            <a:custGeom>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Google Shape;61;p2"/>
            <p:cNvSpPr/>
            <p:nvPr/>
          </p:nvSpPr>
          <p:spPr>
            <a:xfrm>
              <a:off x="8538692" y="4825993"/>
              <a:ext cx="607856" cy="320811"/>
            </a:xfrm>
            <a:custGeom>
              <a:pathLst>
                <a:path extrusionOk="0" h="9991" w="20427">
                  <a:moveTo>
                    <a:pt x="0" y="1"/>
                  </a:moveTo>
                  <a:lnTo>
                    <a:pt x="0" y="9991"/>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Google Shape;62;p2"/>
            <p:cNvSpPr/>
            <p:nvPr/>
          </p:nvSpPr>
          <p:spPr>
            <a:xfrm>
              <a:off x="6109812" y="2252602"/>
              <a:ext cx="607886" cy="643388"/>
            </a:xfrm>
            <a:custGeom>
              <a:pathLst>
                <a:path extrusionOk="0" h="20037" w="20428">
                  <a:moveTo>
                    <a:pt x="1" y="0"/>
                  </a:moveTo>
                  <a:lnTo>
                    <a:pt x="1" y="20036"/>
                  </a:lnTo>
                  <a:lnTo>
                    <a:pt x="20427" y="9991"/>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 name="Google Shape;63;p2"/>
            <p:cNvSpPr/>
            <p:nvPr/>
          </p:nvSpPr>
          <p:spPr>
            <a:xfrm>
              <a:off x="6109812" y="3539314"/>
              <a:ext cx="607886" cy="643388"/>
            </a:xfrm>
            <a:custGeom>
              <a:pathLst>
                <a:path extrusionOk="0" h="20037"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 name="Google Shape;64;p2"/>
            <p:cNvSpPr/>
            <p:nvPr/>
          </p:nvSpPr>
          <p:spPr>
            <a:xfrm>
              <a:off x="6717668" y="1286669"/>
              <a:ext cx="607856"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Google Shape;65;p2"/>
            <p:cNvSpPr/>
            <p:nvPr/>
          </p:nvSpPr>
          <p:spPr>
            <a:xfrm>
              <a:off x="6717668" y="1930025"/>
              <a:ext cx="607856" cy="643388"/>
            </a:xfrm>
            <a:custGeom>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Google Shape;66;p2"/>
            <p:cNvSpPr/>
            <p:nvPr/>
          </p:nvSpPr>
          <p:spPr>
            <a:xfrm>
              <a:off x="6717668" y="2573381"/>
              <a:ext cx="607856" cy="643388"/>
            </a:xfrm>
            <a:custGeom>
              <a:pathLst>
                <a:path extrusionOk="0" h="20037" w="20427">
                  <a:moveTo>
                    <a:pt x="0" y="1"/>
                  </a:moveTo>
                  <a:lnTo>
                    <a:pt x="0" y="20036"/>
                  </a:lnTo>
                  <a:lnTo>
                    <a:pt x="20427" y="10046"/>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Google Shape;67;p2"/>
            <p:cNvSpPr/>
            <p:nvPr/>
          </p:nvSpPr>
          <p:spPr>
            <a:xfrm>
              <a:off x="7325495" y="2252602"/>
              <a:ext cx="607886" cy="643388"/>
            </a:xfrm>
            <a:custGeom>
              <a:pathLst>
                <a:path extrusionOk="0" h="20037" w="20428">
                  <a:moveTo>
                    <a:pt x="1" y="0"/>
                  </a:moveTo>
                  <a:lnTo>
                    <a:pt x="1" y="20036"/>
                  </a:lnTo>
                  <a:lnTo>
                    <a:pt x="20427" y="9991"/>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Google Shape;68;p2"/>
            <p:cNvSpPr/>
            <p:nvPr/>
          </p:nvSpPr>
          <p:spPr>
            <a:xfrm>
              <a:off x="6717668" y="3216737"/>
              <a:ext cx="607856" cy="643388"/>
            </a:xfrm>
            <a:custGeom>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Google Shape;69;p2"/>
            <p:cNvSpPr/>
            <p:nvPr/>
          </p:nvSpPr>
          <p:spPr>
            <a:xfrm>
              <a:off x="7325495" y="2895958"/>
              <a:ext cx="607886" cy="643388"/>
            </a:xfrm>
            <a:custGeom>
              <a:pathLst>
                <a:path extrusionOk="0" h="20037" w="20428">
                  <a:moveTo>
                    <a:pt x="1" y="0"/>
                  </a:moveTo>
                  <a:lnTo>
                    <a:pt x="1" y="20036"/>
                  </a:lnTo>
                  <a:lnTo>
                    <a:pt x="20427" y="9990"/>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Google Shape;70;p2"/>
            <p:cNvSpPr/>
            <p:nvPr/>
          </p:nvSpPr>
          <p:spPr>
            <a:xfrm>
              <a:off x="7933352" y="1930025"/>
              <a:ext cx="606220" cy="643388"/>
            </a:xfrm>
            <a:custGeom>
              <a:pathLst>
                <a:path extrusionOk="0" h="20037" w="20372">
                  <a:moveTo>
                    <a:pt x="0" y="1"/>
                  </a:moveTo>
                  <a:lnTo>
                    <a:pt x="0" y="20037"/>
                  </a:lnTo>
                  <a:lnTo>
                    <a:pt x="20371" y="10046"/>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Google Shape;71;p2"/>
            <p:cNvSpPr/>
            <p:nvPr/>
          </p:nvSpPr>
          <p:spPr>
            <a:xfrm>
              <a:off x="7933352" y="2573381"/>
              <a:ext cx="606220" cy="643388"/>
            </a:xfrm>
            <a:custGeom>
              <a:pathLst>
                <a:path extrusionOk="0" h="20037" w="20372">
                  <a:moveTo>
                    <a:pt x="0" y="1"/>
                  </a:moveTo>
                  <a:lnTo>
                    <a:pt x="0" y="20036"/>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Google Shape;72;p2"/>
            <p:cNvSpPr/>
            <p:nvPr/>
          </p:nvSpPr>
          <p:spPr>
            <a:xfrm>
              <a:off x="8539542" y="1608802"/>
              <a:ext cx="607856" cy="643388"/>
            </a:xfrm>
            <a:custGeom>
              <a:pathLst>
                <a:path extrusionOk="0" h="20037" w="20427">
                  <a:moveTo>
                    <a:pt x="0" y="0"/>
                  </a:moveTo>
                  <a:lnTo>
                    <a:pt x="0" y="20036"/>
                  </a:lnTo>
                  <a:lnTo>
                    <a:pt x="20427" y="9991"/>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Google Shape;73;p2"/>
            <p:cNvSpPr/>
            <p:nvPr/>
          </p:nvSpPr>
          <p:spPr>
            <a:xfrm>
              <a:off x="6109812" y="1286669"/>
              <a:ext cx="607886" cy="643388"/>
            </a:xfrm>
            <a:custGeom>
              <a:pathLst>
                <a:path extrusionOk="0" h="20037" w="20428">
                  <a:moveTo>
                    <a:pt x="20427" y="1"/>
                  </a:moveTo>
                  <a:lnTo>
                    <a:pt x="1" y="10047"/>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Google Shape;74;p2"/>
            <p:cNvSpPr/>
            <p:nvPr/>
          </p:nvSpPr>
          <p:spPr>
            <a:xfrm>
              <a:off x="6109812" y="3216737"/>
              <a:ext cx="607886" cy="643388"/>
            </a:xfrm>
            <a:custGeom>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Google Shape;75;p2"/>
            <p:cNvSpPr/>
            <p:nvPr/>
          </p:nvSpPr>
          <p:spPr>
            <a:xfrm>
              <a:off x="6717668" y="1609246"/>
              <a:ext cx="607856" cy="643388"/>
            </a:xfrm>
            <a:custGeom>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Google Shape;76;p2"/>
            <p:cNvSpPr/>
            <p:nvPr/>
          </p:nvSpPr>
          <p:spPr>
            <a:xfrm>
              <a:off x="7325495" y="1930025"/>
              <a:ext cx="607886" cy="643388"/>
            </a:xfrm>
            <a:custGeom>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Google Shape;77;p2"/>
            <p:cNvSpPr/>
            <p:nvPr/>
          </p:nvSpPr>
          <p:spPr>
            <a:xfrm>
              <a:off x="6717668" y="2252602"/>
              <a:ext cx="607856" cy="643388"/>
            </a:xfrm>
            <a:custGeom>
              <a:pathLst>
                <a:path extrusionOk="0" h="20037" w="20427">
                  <a:moveTo>
                    <a:pt x="20427" y="0"/>
                  </a:moveTo>
                  <a:lnTo>
                    <a:pt x="0" y="9991"/>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Google Shape;78;p2"/>
            <p:cNvSpPr/>
            <p:nvPr/>
          </p:nvSpPr>
          <p:spPr>
            <a:xfrm>
              <a:off x="7325495" y="2573381"/>
              <a:ext cx="607886" cy="643388"/>
            </a:xfrm>
            <a:custGeom>
              <a:pathLst>
                <a:path extrusionOk="0" h="20037" w="20428">
                  <a:moveTo>
                    <a:pt x="20427" y="1"/>
                  </a:moveTo>
                  <a:lnTo>
                    <a:pt x="1" y="10046"/>
                  </a:lnTo>
                  <a:lnTo>
                    <a:pt x="20427" y="20036"/>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Google Shape;81;p2"/>
            <p:cNvSpPr/>
            <p:nvPr/>
          </p:nvSpPr>
          <p:spPr>
            <a:xfrm>
              <a:off x="8536142" y="4182670"/>
              <a:ext cx="607856" cy="643356"/>
            </a:xfrm>
            <a:custGeom>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Google Shape;82;p2"/>
            <p:cNvSpPr/>
            <p:nvPr/>
          </p:nvSpPr>
          <p:spPr>
            <a:xfrm>
              <a:off x="7322095" y="4825993"/>
              <a:ext cx="607886" cy="320811"/>
            </a:xfrm>
            <a:custGeom>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Google Shape;83;p2"/>
            <p:cNvSpPr/>
            <p:nvPr/>
          </p:nvSpPr>
          <p:spPr>
            <a:xfrm>
              <a:off x="7929952" y="4503448"/>
              <a:ext cx="606220" cy="643356"/>
            </a:xfrm>
            <a:custGeom>
              <a:pathLst>
                <a:path extrusionOk="0" h="20036" w="20372">
                  <a:moveTo>
                    <a:pt x="0" y="0"/>
                  </a:moveTo>
                  <a:lnTo>
                    <a:pt x="0" y="20036"/>
                  </a:lnTo>
                  <a:lnTo>
                    <a:pt x="20371" y="10046"/>
                  </a:lnTo>
                  <a:lnTo>
                    <a:pt x="0"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Google Shape;84;p2"/>
            <p:cNvSpPr/>
            <p:nvPr/>
          </p:nvSpPr>
          <p:spPr>
            <a:xfrm>
              <a:off x="8536142" y="4825993"/>
              <a:ext cx="607856" cy="320811"/>
            </a:xfrm>
            <a:custGeom>
              <a:pathLst>
                <a:path extrusionOk="0" h="9991" w="20427">
                  <a:moveTo>
                    <a:pt x="0" y="1"/>
                  </a:moveTo>
                  <a:lnTo>
                    <a:pt x="0" y="9991"/>
                  </a:lnTo>
                  <a:lnTo>
                    <a:pt x="20427" y="9991"/>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Google Shape;85;p2"/>
            <p:cNvSpPr/>
            <p:nvPr/>
          </p:nvSpPr>
          <p:spPr>
            <a:xfrm>
              <a:off x="7322095" y="3860093"/>
              <a:ext cx="607886" cy="643388"/>
            </a:xfrm>
            <a:custGeom>
              <a:pathLst>
                <a:path extrusionOk="0" h="20037"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Google Shape;86;p2"/>
            <p:cNvSpPr/>
            <p:nvPr/>
          </p:nvSpPr>
          <p:spPr>
            <a:xfrm>
              <a:off x="8536142" y="3860093"/>
              <a:ext cx="607856" cy="643388"/>
            </a:xfrm>
            <a:custGeom>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Google Shape;87;p2"/>
            <p:cNvSpPr/>
            <p:nvPr/>
          </p:nvSpPr>
          <p:spPr>
            <a:xfrm>
              <a:off x="7929952" y="4182670"/>
              <a:ext cx="606220" cy="643356"/>
            </a:xfrm>
            <a:custGeom>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Google Shape;88;p2"/>
            <p:cNvSpPr/>
            <p:nvPr/>
          </p:nvSpPr>
          <p:spPr>
            <a:xfrm>
              <a:off x="7322095" y="4503448"/>
              <a:ext cx="607886" cy="643356"/>
            </a:xfrm>
            <a:custGeom>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Google Shape;89;p2"/>
            <p:cNvSpPr/>
            <p:nvPr/>
          </p:nvSpPr>
          <p:spPr>
            <a:xfrm>
              <a:off x="7929952" y="4825993"/>
              <a:ext cx="606220" cy="320811"/>
            </a:xfrm>
            <a:custGeom>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Google Shape;90;p2"/>
            <p:cNvSpPr/>
            <p:nvPr/>
          </p:nvSpPr>
          <p:spPr>
            <a:xfrm>
              <a:off x="8536142" y="4503448"/>
              <a:ext cx="607856" cy="643356"/>
            </a:xfrm>
            <a:custGeom>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Google Shape;91;p2"/>
            <p:cNvSpPr/>
            <p:nvPr/>
          </p:nvSpPr>
          <p:spPr>
            <a:xfrm>
              <a:off x="6714243" y="4825993"/>
              <a:ext cx="607856" cy="320811"/>
            </a:xfrm>
            <a:custGeom>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5" name="Shape 495"/>
        <p:cNvGrpSpPr/>
        <p:nvPr/>
      </p:nvGrpSpPr>
      <p:grpSpPr>
        <a:xfrm>
          <a:off x="0" y="0"/>
          <a:ext cx="0" cy="0"/>
          <a:chOff x="0" y="0"/>
          <a:chExt cx="0" cy="0"/>
        </a:xfrm>
      </p:grpSpPr>
      <p:grpSp>
        <p:nvGrpSpPr>
          <p:cNvPr id="496" name="Google Shape;496;p11"/>
          <p:cNvGrpSpPr/>
          <p:nvPr/>
        </p:nvGrpSpPr>
        <p:grpSpPr>
          <a:xfrm>
            <a:off x="6714243" y="3860093"/>
            <a:ext cx="2429755" cy="1286712"/>
            <a:chOff x="6714243" y="3860093"/>
            <a:chExt cx="2429755" cy="1286712"/>
          </a:xfrm>
        </p:grpSpPr>
        <p:sp>
          <p:nvSpPr>
            <p:cNvPr id="497" name="Google Shape;497;p11"/>
            <p:cNvSpPr/>
            <p:nvPr/>
          </p:nvSpPr>
          <p:spPr>
            <a:xfrm>
              <a:off x="7929952" y="3860093"/>
              <a:ext cx="606220" cy="643388"/>
            </a:xfrm>
            <a:custGeom>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8" name="Google Shape;498;p11"/>
            <p:cNvSpPr/>
            <p:nvPr/>
          </p:nvSpPr>
          <p:spPr>
            <a:xfrm>
              <a:off x="8536142" y="4182670"/>
              <a:ext cx="607856" cy="643356"/>
            </a:xfrm>
            <a:custGeom>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9" name="Google Shape;499;p11"/>
            <p:cNvSpPr/>
            <p:nvPr/>
          </p:nvSpPr>
          <p:spPr>
            <a:xfrm>
              <a:off x="7322095" y="4825993"/>
              <a:ext cx="607886" cy="320811"/>
            </a:xfrm>
            <a:custGeom>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0" name="Google Shape;500;p11"/>
            <p:cNvSpPr/>
            <p:nvPr/>
          </p:nvSpPr>
          <p:spPr>
            <a:xfrm>
              <a:off x="7929952" y="4503448"/>
              <a:ext cx="606220" cy="643356"/>
            </a:xfrm>
            <a:custGeom>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1" name="Google Shape;501;p11"/>
            <p:cNvSpPr/>
            <p:nvPr/>
          </p:nvSpPr>
          <p:spPr>
            <a:xfrm>
              <a:off x="8536142" y="4825993"/>
              <a:ext cx="607856" cy="320811"/>
            </a:xfrm>
            <a:custGeom>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2" name="Google Shape;502;p11"/>
            <p:cNvSpPr/>
            <p:nvPr/>
          </p:nvSpPr>
          <p:spPr>
            <a:xfrm>
              <a:off x="7322095" y="3860093"/>
              <a:ext cx="607886" cy="643388"/>
            </a:xfrm>
            <a:custGeom>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3" name="Google Shape;503;p11"/>
            <p:cNvSpPr/>
            <p:nvPr/>
          </p:nvSpPr>
          <p:spPr>
            <a:xfrm>
              <a:off x="8536142" y="3860093"/>
              <a:ext cx="607856" cy="643388"/>
            </a:xfrm>
            <a:custGeom>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4" name="Google Shape;504;p11"/>
            <p:cNvSpPr/>
            <p:nvPr/>
          </p:nvSpPr>
          <p:spPr>
            <a:xfrm>
              <a:off x="7929952" y="4182670"/>
              <a:ext cx="606220" cy="643356"/>
            </a:xfrm>
            <a:custGeom>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5" name="Google Shape;505;p11"/>
            <p:cNvSpPr/>
            <p:nvPr/>
          </p:nvSpPr>
          <p:spPr>
            <a:xfrm>
              <a:off x="7322095" y="4503448"/>
              <a:ext cx="607886" cy="643356"/>
            </a:xfrm>
            <a:custGeom>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6" name="Google Shape;506;p11"/>
            <p:cNvSpPr/>
            <p:nvPr/>
          </p:nvSpPr>
          <p:spPr>
            <a:xfrm>
              <a:off x="7929952" y="4825993"/>
              <a:ext cx="606220" cy="320811"/>
            </a:xfrm>
            <a:custGeom>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7" name="Google Shape;507;p11"/>
            <p:cNvSpPr/>
            <p:nvPr/>
          </p:nvSpPr>
          <p:spPr>
            <a:xfrm>
              <a:off x="8536142" y="4503448"/>
              <a:ext cx="607856" cy="643356"/>
            </a:xfrm>
            <a:custGeom>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8" name="Google Shape;508;p11"/>
            <p:cNvSpPr/>
            <p:nvPr/>
          </p:nvSpPr>
          <p:spPr>
            <a:xfrm>
              <a:off x="6714243" y="4825993"/>
              <a:ext cx="607856" cy="320811"/>
            </a:xfrm>
            <a:custGeom>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09" name="Google Shape;509;p11"/>
          <p:cNvGrpSpPr/>
          <p:nvPr/>
        </p:nvGrpSpPr>
        <p:grpSpPr>
          <a:xfrm>
            <a:off x="892" y="-11"/>
            <a:ext cx="3037586" cy="2252645"/>
            <a:chOff x="892" y="-11"/>
            <a:chExt cx="3037586" cy="2252645"/>
          </a:xfrm>
        </p:grpSpPr>
        <p:sp>
          <p:nvSpPr>
            <p:cNvPr id="510" name="Google Shape;510;p11"/>
            <p:cNvSpPr/>
            <p:nvPr/>
          </p:nvSpPr>
          <p:spPr>
            <a:xfrm>
              <a:off x="892" y="643313"/>
              <a:ext cx="607856"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1" name="Google Shape;511;p11"/>
            <p:cNvSpPr/>
            <p:nvPr/>
          </p:nvSpPr>
          <p:spPr>
            <a:xfrm>
              <a:off x="608719" y="322534"/>
              <a:ext cx="606220" cy="643388"/>
            </a:xfrm>
            <a:custGeom>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2" name="Google Shape;512;p11"/>
            <p:cNvSpPr/>
            <p:nvPr/>
          </p:nvSpPr>
          <p:spPr>
            <a:xfrm>
              <a:off x="608719" y="965890"/>
              <a:ext cx="606220"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3" name="Google Shape;513;p11"/>
            <p:cNvSpPr/>
            <p:nvPr/>
          </p:nvSpPr>
          <p:spPr>
            <a:xfrm>
              <a:off x="1822766" y="322534"/>
              <a:ext cx="607856" cy="643388"/>
            </a:xfrm>
            <a:custGeom>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4" name="Google Shape;514;p11"/>
            <p:cNvSpPr/>
            <p:nvPr/>
          </p:nvSpPr>
          <p:spPr>
            <a:xfrm>
              <a:off x="1214909" y="1286669"/>
              <a:ext cx="607886" cy="643388"/>
            </a:xfrm>
            <a:custGeom>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Google Shape;515;p11"/>
            <p:cNvSpPr/>
            <p:nvPr/>
          </p:nvSpPr>
          <p:spPr>
            <a:xfrm>
              <a:off x="1822766" y="965890"/>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6" name="Google Shape;516;p11"/>
            <p:cNvSpPr/>
            <p:nvPr/>
          </p:nvSpPr>
          <p:spPr>
            <a:xfrm>
              <a:off x="892" y="-11"/>
              <a:ext cx="607856" cy="643356"/>
            </a:xfrm>
            <a:custGeom>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7" name="Google Shape;517;p11"/>
            <p:cNvSpPr/>
            <p:nvPr/>
          </p:nvSpPr>
          <p:spPr>
            <a:xfrm>
              <a:off x="608719" y="-11"/>
              <a:ext cx="606220"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8" name="Google Shape;518;p11"/>
            <p:cNvSpPr/>
            <p:nvPr/>
          </p:nvSpPr>
          <p:spPr>
            <a:xfrm>
              <a:off x="1214909" y="-11"/>
              <a:ext cx="607886"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9" name="Google Shape;519;p11"/>
            <p:cNvSpPr/>
            <p:nvPr/>
          </p:nvSpPr>
          <p:spPr>
            <a:xfrm>
              <a:off x="1822766" y="-11"/>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0" name="Google Shape;520;p11"/>
            <p:cNvSpPr/>
            <p:nvPr/>
          </p:nvSpPr>
          <p:spPr>
            <a:xfrm>
              <a:off x="2430592" y="-11"/>
              <a:ext cx="607886" cy="643356"/>
            </a:xfrm>
            <a:custGeom>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1" name="Google Shape;521;p11"/>
            <p:cNvSpPr/>
            <p:nvPr/>
          </p:nvSpPr>
          <p:spPr>
            <a:xfrm>
              <a:off x="892" y="322534"/>
              <a:ext cx="607856"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2" name="Google Shape;522;p11"/>
            <p:cNvSpPr/>
            <p:nvPr/>
          </p:nvSpPr>
          <p:spPr>
            <a:xfrm>
              <a:off x="608719" y="643313"/>
              <a:ext cx="606220" cy="643388"/>
            </a:xfrm>
            <a:custGeom>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3" name="Google Shape;523;p11"/>
            <p:cNvSpPr/>
            <p:nvPr/>
          </p:nvSpPr>
          <p:spPr>
            <a:xfrm>
              <a:off x="892" y="965890"/>
              <a:ext cx="607856"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4" name="Google Shape;524;p11"/>
            <p:cNvSpPr/>
            <p:nvPr/>
          </p:nvSpPr>
          <p:spPr>
            <a:xfrm>
              <a:off x="608719" y="1286669"/>
              <a:ext cx="606220"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5" name="Google Shape;525;p11"/>
            <p:cNvSpPr/>
            <p:nvPr/>
          </p:nvSpPr>
          <p:spPr>
            <a:xfrm>
              <a:off x="892" y="1609246"/>
              <a:ext cx="607856" cy="643388"/>
            </a:xfrm>
            <a:custGeom>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6" name="Google Shape;526;p11"/>
            <p:cNvSpPr/>
            <p:nvPr/>
          </p:nvSpPr>
          <p:spPr>
            <a:xfrm>
              <a:off x="1214909" y="322534"/>
              <a:ext cx="607886" cy="643388"/>
            </a:xfrm>
            <a:custGeom>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7" name="Google Shape;527;p11"/>
            <p:cNvSpPr/>
            <p:nvPr/>
          </p:nvSpPr>
          <p:spPr>
            <a:xfrm>
              <a:off x="1214909" y="965890"/>
              <a:ext cx="607886"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8" name="Google Shape;528;p11"/>
            <p:cNvSpPr/>
            <p:nvPr/>
          </p:nvSpPr>
          <p:spPr>
            <a:xfrm>
              <a:off x="1214909" y="1609246"/>
              <a:ext cx="607886" cy="643388"/>
            </a:xfrm>
            <a:custGeom>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9" name="Google Shape;529;p11"/>
            <p:cNvSpPr/>
            <p:nvPr/>
          </p:nvSpPr>
          <p:spPr>
            <a:xfrm>
              <a:off x="2430592" y="322534"/>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0" name="Google Shape;530;p11"/>
            <p:cNvSpPr/>
            <p:nvPr/>
          </p:nvSpPr>
          <p:spPr>
            <a:xfrm>
              <a:off x="892"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1" name="Google Shape;531;p11"/>
            <p:cNvSpPr/>
            <p:nvPr/>
          </p:nvSpPr>
          <p:spPr>
            <a:xfrm>
              <a:off x="608719" y="-11"/>
              <a:ext cx="606220" cy="643356"/>
            </a:xfrm>
            <a:custGeom>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2" name="Google Shape;532;p11"/>
            <p:cNvSpPr/>
            <p:nvPr/>
          </p:nvSpPr>
          <p:spPr>
            <a:xfrm>
              <a:off x="1214909" y="-11"/>
              <a:ext cx="607886"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33" name="Google Shape;533;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ateral pattern">
  <p:cSld name="BLANK_2">
    <p:spTree>
      <p:nvGrpSpPr>
        <p:cNvPr id="534" name="Shape 534"/>
        <p:cNvGrpSpPr/>
        <p:nvPr/>
      </p:nvGrpSpPr>
      <p:grpSpPr>
        <a:xfrm>
          <a:off x="0" y="0"/>
          <a:ext cx="0" cy="0"/>
          <a:chOff x="0" y="0"/>
          <a:chExt cx="0" cy="0"/>
        </a:xfrm>
      </p:grpSpPr>
      <p:grpSp>
        <p:nvGrpSpPr>
          <p:cNvPr id="535" name="Google Shape;535;p12"/>
          <p:cNvGrpSpPr/>
          <p:nvPr/>
        </p:nvGrpSpPr>
        <p:grpSpPr>
          <a:xfrm>
            <a:off x="6109812" y="-11"/>
            <a:ext cx="3037586" cy="5146816"/>
            <a:chOff x="6109812" y="-11"/>
            <a:chExt cx="3037586" cy="5146816"/>
          </a:xfrm>
        </p:grpSpPr>
        <p:sp>
          <p:nvSpPr>
            <p:cNvPr id="536" name="Google Shape;536;p12"/>
            <p:cNvSpPr/>
            <p:nvPr/>
          </p:nvSpPr>
          <p:spPr>
            <a:xfrm>
              <a:off x="7324645" y="3539314"/>
              <a:ext cx="607886" cy="643388"/>
            </a:xfrm>
            <a:custGeom>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7" name="Google Shape;537;p12"/>
            <p:cNvSpPr/>
            <p:nvPr/>
          </p:nvSpPr>
          <p:spPr>
            <a:xfrm>
              <a:off x="7324645" y="4182670"/>
              <a:ext cx="607886" cy="643356"/>
            </a:xfrm>
            <a:custGeom>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8" name="Google Shape;538;p12"/>
            <p:cNvSpPr/>
            <p:nvPr/>
          </p:nvSpPr>
          <p:spPr>
            <a:xfrm>
              <a:off x="7932502" y="643313"/>
              <a:ext cx="606220" cy="643388"/>
            </a:xfrm>
            <a:custGeom>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9" name="Google Shape;539;p12"/>
            <p:cNvSpPr/>
            <p:nvPr/>
          </p:nvSpPr>
          <p:spPr>
            <a:xfrm>
              <a:off x="8538692" y="322534"/>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0" name="Google Shape;540;p12"/>
            <p:cNvSpPr/>
            <p:nvPr/>
          </p:nvSpPr>
          <p:spPr>
            <a:xfrm>
              <a:off x="7932502" y="1286669"/>
              <a:ext cx="606220" cy="643388"/>
            </a:xfrm>
            <a:custGeom>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1" name="Google Shape;541;p12"/>
            <p:cNvSpPr/>
            <p:nvPr/>
          </p:nvSpPr>
          <p:spPr>
            <a:xfrm>
              <a:off x="7932502" y="3216737"/>
              <a:ext cx="606220" cy="643388"/>
            </a:xfrm>
            <a:custGeom>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2" name="Google Shape;542;p12"/>
            <p:cNvSpPr/>
            <p:nvPr/>
          </p:nvSpPr>
          <p:spPr>
            <a:xfrm>
              <a:off x="8538692" y="3539314"/>
              <a:ext cx="607856" cy="643388"/>
            </a:xfrm>
            <a:custGeom>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3" name="Google Shape;543;p12"/>
            <p:cNvSpPr/>
            <p:nvPr/>
          </p:nvSpPr>
          <p:spPr>
            <a:xfrm>
              <a:off x="7932502" y="-11"/>
              <a:ext cx="606220" cy="643356"/>
            </a:xfrm>
            <a:custGeom>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4" name="Google Shape;544;p12"/>
            <p:cNvSpPr/>
            <p:nvPr/>
          </p:nvSpPr>
          <p:spPr>
            <a:xfrm>
              <a:off x="8538692" y="-11"/>
              <a:ext cx="607856" cy="322577"/>
            </a:xfrm>
            <a:custGeom>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5" name="Google Shape;545;p12"/>
            <p:cNvSpPr/>
            <p:nvPr/>
          </p:nvSpPr>
          <p:spPr>
            <a:xfrm>
              <a:off x="7324645" y="3216737"/>
              <a:ext cx="607886" cy="643388"/>
            </a:xfrm>
            <a:custGeom>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6" name="Google Shape;546;p12"/>
            <p:cNvSpPr/>
            <p:nvPr/>
          </p:nvSpPr>
          <p:spPr>
            <a:xfrm>
              <a:off x="6716818" y="3539314"/>
              <a:ext cx="607856" cy="643388"/>
            </a:xfrm>
            <a:custGeom>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7" name="Google Shape;547;p12"/>
            <p:cNvSpPr/>
            <p:nvPr/>
          </p:nvSpPr>
          <p:spPr>
            <a:xfrm>
              <a:off x="7932502" y="322534"/>
              <a:ext cx="606220" cy="643388"/>
            </a:xfrm>
            <a:custGeom>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8" name="Google Shape;548;p12"/>
            <p:cNvSpPr/>
            <p:nvPr/>
          </p:nvSpPr>
          <p:spPr>
            <a:xfrm>
              <a:off x="7932502" y="965890"/>
              <a:ext cx="606220" cy="643388"/>
            </a:xfrm>
            <a:custGeom>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9" name="Google Shape;549;p12"/>
            <p:cNvSpPr/>
            <p:nvPr/>
          </p:nvSpPr>
          <p:spPr>
            <a:xfrm>
              <a:off x="7932502" y="2895958"/>
              <a:ext cx="606220" cy="643388"/>
            </a:xfrm>
            <a:custGeom>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0" name="Google Shape;550;p12"/>
            <p:cNvSpPr/>
            <p:nvPr/>
          </p:nvSpPr>
          <p:spPr>
            <a:xfrm>
              <a:off x="7932492" y="3538418"/>
              <a:ext cx="607856" cy="643388"/>
            </a:xfrm>
            <a:custGeom>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1" name="Google Shape;551;p12"/>
            <p:cNvSpPr/>
            <p:nvPr/>
          </p:nvSpPr>
          <p:spPr>
            <a:xfrm>
              <a:off x="6716818"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2" name="Google Shape;552;p12"/>
            <p:cNvSpPr/>
            <p:nvPr/>
          </p:nvSpPr>
          <p:spPr>
            <a:xfrm>
              <a:off x="6716818" y="4825993"/>
              <a:ext cx="607856" cy="320811"/>
            </a:xfrm>
            <a:custGeom>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3" name="Google Shape;553;p12"/>
            <p:cNvSpPr/>
            <p:nvPr/>
          </p:nvSpPr>
          <p:spPr>
            <a:xfrm>
              <a:off x="7324645" y="4503448"/>
              <a:ext cx="607886" cy="643356"/>
            </a:xfrm>
            <a:custGeom>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4" name="Google Shape;554;p12"/>
            <p:cNvSpPr/>
            <p:nvPr/>
          </p:nvSpPr>
          <p:spPr>
            <a:xfrm>
              <a:off x="8538692" y="-11"/>
              <a:ext cx="607856" cy="643356"/>
            </a:xfrm>
            <a:custGeom>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5" name="Google Shape;555;p12"/>
            <p:cNvSpPr/>
            <p:nvPr/>
          </p:nvSpPr>
          <p:spPr>
            <a:xfrm>
              <a:off x="8538692" y="4503448"/>
              <a:ext cx="607856" cy="643356"/>
            </a:xfrm>
            <a:custGeom>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6" name="Google Shape;556;p12"/>
            <p:cNvSpPr/>
            <p:nvPr/>
          </p:nvSpPr>
          <p:spPr>
            <a:xfrm>
              <a:off x="7324658" y="322534"/>
              <a:ext cx="607886" cy="643388"/>
            </a:xfrm>
            <a:custGeom>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7" name="Google Shape;557;p12"/>
            <p:cNvSpPr/>
            <p:nvPr/>
          </p:nvSpPr>
          <p:spPr>
            <a:xfrm>
              <a:off x="7324658" y="965890"/>
              <a:ext cx="607886" cy="643388"/>
            </a:xfrm>
            <a:custGeom>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8" name="Google Shape;558;p12"/>
            <p:cNvSpPr/>
            <p:nvPr/>
          </p:nvSpPr>
          <p:spPr>
            <a:xfrm>
              <a:off x="6716831" y="965890"/>
              <a:ext cx="607856" cy="643388"/>
            </a:xfrm>
            <a:custGeom>
              <a:pathLst>
                <a:path extrusionOk="0" h="20037" w="20427">
                  <a:moveTo>
                    <a:pt x="20427" y="1"/>
                  </a:moveTo>
                  <a:lnTo>
                    <a:pt x="0"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9" name="Google Shape;559;p12"/>
            <p:cNvSpPr/>
            <p:nvPr/>
          </p:nvSpPr>
          <p:spPr>
            <a:xfrm>
              <a:off x="7324658" y="1286669"/>
              <a:ext cx="607886" cy="643388"/>
            </a:xfrm>
            <a:custGeom>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0" name="Google Shape;560;p12"/>
            <p:cNvSpPr/>
            <p:nvPr/>
          </p:nvSpPr>
          <p:spPr>
            <a:xfrm>
              <a:off x="7324658" y="-11"/>
              <a:ext cx="607886" cy="643356"/>
            </a:xfrm>
            <a:custGeom>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1" name="Google Shape;561;p12"/>
            <p:cNvSpPr/>
            <p:nvPr/>
          </p:nvSpPr>
          <p:spPr>
            <a:xfrm>
              <a:off x="8538692" y="4825993"/>
              <a:ext cx="607856" cy="320811"/>
            </a:xfrm>
            <a:custGeom>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2" name="Google Shape;562;p12"/>
            <p:cNvSpPr/>
            <p:nvPr/>
          </p:nvSpPr>
          <p:spPr>
            <a:xfrm>
              <a:off x="6717668" y="1930025"/>
              <a:ext cx="607856" cy="643388"/>
            </a:xfrm>
            <a:custGeom>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3" name="Google Shape;563;p12"/>
            <p:cNvSpPr/>
            <p:nvPr/>
          </p:nvSpPr>
          <p:spPr>
            <a:xfrm>
              <a:off x="7325495" y="2252602"/>
              <a:ext cx="607886" cy="643388"/>
            </a:xfrm>
            <a:custGeom>
              <a:pathLst>
                <a:path extrusionOk="0" h="20037" w="20428">
                  <a:moveTo>
                    <a:pt x="1" y="0"/>
                  </a:moveTo>
                  <a:lnTo>
                    <a:pt x="1" y="20036"/>
                  </a:lnTo>
                  <a:lnTo>
                    <a:pt x="20427" y="9991"/>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4" name="Google Shape;564;p12"/>
            <p:cNvSpPr/>
            <p:nvPr/>
          </p:nvSpPr>
          <p:spPr>
            <a:xfrm>
              <a:off x="6717668" y="3216737"/>
              <a:ext cx="607856" cy="643388"/>
            </a:xfrm>
            <a:custGeom>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5" name="Google Shape;565;p12"/>
            <p:cNvSpPr/>
            <p:nvPr/>
          </p:nvSpPr>
          <p:spPr>
            <a:xfrm>
              <a:off x="7933352" y="1930025"/>
              <a:ext cx="606220" cy="643388"/>
            </a:xfrm>
            <a:custGeom>
              <a:pathLst>
                <a:path extrusionOk="0" h="20037" w="20372">
                  <a:moveTo>
                    <a:pt x="0" y="1"/>
                  </a:moveTo>
                  <a:lnTo>
                    <a:pt x="0" y="20037"/>
                  </a:lnTo>
                  <a:lnTo>
                    <a:pt x="20371" y="10046"/>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6" name="Google Shape;566;p12"/>
            <p:cNvSpPr/>
            <p:nvPr/>
          </p:nvSpPr>
          <p:spPr>
            <a:xfrm>
              <a:off x="7933352" y="2573381"/>
              <a:ext cx="606220" cy="643388"/>
            </a:xfrm>
            <a:custGeom>
              <a:pathLst>
                <a:path extrusionOk="0" h="20037" w="20372">
                  <a:moveTo>
                    <a:pt x="0" y="1"/>
                  </a:moveTo>
                  <a:lnTo>
                    <a:pt x="0" y="20036"/>
                  </a:lnTo>
                  <a:lnTo>
                    <a:pt x="20371" y="10046"/>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7" name="Google Shape;567;p12"/>
            <p:cNvSpPr/>
            <p:nvPr/>
          </p:nvSpPr>
          <p:spPr>
            <a:xfrm>
              <a:off x="8539542" y="1608802"/>
              <a:ext cx="607856" cy="643388"/>
            </a:xfrm>
            <a:custGeom>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8" name="Google Shape;568;p12"/>
            <p:cNvSpPr/>
            <p:nvPr/>
          </p:nvSpPr>
          <p:spPr>
            <a:xfrm>
              <a:off x="6109812" y="3216737"/>
              <a:ext cx="607886" cy="643388"/>
            </a:xfrm>
            <a:custGeom>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9" name="Google Shape;569;p12"/>
            <p:cNvSpPr/>
            <p:nvPr/>
          </p:nvSpPr>
          <p:spPr>
            <a:xfrm>
              <a:off x="6717668" y="1609246"/>
              <a:ext cx="607856" cy="643388"/>
            </a:xfrm>
            <a:custGeom>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0" name="Google Shape;570;p12"/>
            <p:cNvSpPr/>
            <p:nvPr/>
          </p:nvSpPr>
          <p:spPr>
            <a:xfrm>
              <a:off x="7325495" y="1930025"/>
              <a:ext cx="607886" cy="643388"/>
            </a:xfrm>
            <a:custGeom>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71" name="Google Shape;571;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ottom pattern">
  <p:cSld name="BLANK_2_1">
    <p:spTree>
      <p:nvGrpSpPr>
        <p:cNvPr id="572" name="Shape 572"/>
        <p:cNvGrpSpPr/>
        <p:nvPr/>
      </p:nvGrpSpPr>
      <p:grpSpPr>
        <a:xfrm>
          <a:off x="0" y="0"/>
          <a:ext cx="0" cy="0"/>
          <a:chOff x="0" y="0"/>
          <a:chExt cx="0" cy="0"/>
        </a:xfrm>
      </p:grpSpPr>
      <p:grpSp>
        <p:nvGrpSpPr>
          <p:cNvPr id="573" name="Google Shape;573;p13"/>
          <p:cNvGrpSpPr/>
          <p:nvPr/>
        </p:nvGrpSpPr>
        <p:grpSpPr>
          <a:xfrm flipH="1" rot="10800000">
            <a:off x="900" y="3856775"/>
            <a:ext cx="9143992" cy="1286721"/>
            <a:chOff x="900" y="0"/>
            <a:chExt cx="9143992" cy="1286721"/>
          </a:xfrm>
        </p:grpSpPr>
        <p:sp>
          <p:nvSpPr>
            <p:cNvPr id="574" name="Google Shape;574;p13"/>
            <p:cNvSpPr/>
            <p:nvPr/>
          </p:nvSpPr>
          <p:spPr>
            <a:xfrm>
              <a:off x="4878953" y="643320"/>
              <a:ext cx="609899"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5" name="Google Shape;575;p13"/>
            <p:cNvSpPr/>
            <p:nvPr/>
          </p:nvSpPr>
          <p:spPr>
            <a:xfrm>
              <a:off x="5488830" y="322543"/>
              <a:ext cx="608257" cy="643388"/>
            </a:xfrm>
            <a:custGeom>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6" name="Google Shape;576;p13"/>
            <p:cNvSpPr/>
            <p:nvPr/>
          </p:nvSpPr>
          <p:spPr>
            <a:xfrm>
              <a:off x="8536629" y="863"/>
              <a:ext cx="608257" cy="643388"/>
            </a:xfrm>
            <a:custGeom>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7" name="Google Shape;577;p13"/>
            <p:cNvSpPr/>
            <p:nvPr/>
          </p:nvSpPr>
          <p:spPr>
            <a:xfrm>
              <a:off x="6706973" y="322543"/>
              <a:ext cx="609899" cy="643388"/>
            </a:xfrm>
            <a:custGeom>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8" name="Google Shape;578;p13"/>
            <p:cNvSpPr/>
            <p:nvPr/>
          </p:nvSpPr>
          <p:spPr>
            <a:xfrm>
              <a:off x="4878953" y="0"/>
              <a:ext cx="609899" cy="643356"/>
            </a:xfrm>
            <a:custGeom>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9" name="Google Shape;579;p13"/>
            <p:cNvSpPr/>
            <p:nvPr/>
          </p:nvSpPr>
          <p:spPr>
            <a:xfrm>
              <a:off x="5488830" y="0"/>
              <a:ext cx="608257"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0" name="Google Shape;580;p13"/>
            <p:cNvSpPr/>
            <p:nvPr/>
          </p:nvSpPr>
          <p:spPr>
            <a:xfrm>
              <a:off x="6097065" y="0"/>
              <a:ext cx="609929"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1" name="Google Shape;581;p13"/>
            <p:cNvSpPr/>
            <p:nvPr/>
          </p:nvSpPr>
          <p:spPr>
            <a:xfrm>
              <a:off x="6706973" y="0"/>
              <a:ext cx="609899"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2" name="Google Shape;582;p13"/>
            <p:cNvSpPr/>
            <p:nvPr/>
          </p:nvSpPr>
          <p:spPr>
            <a:xfrm>
              <a:off x="7316850"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3" name="Google Shape;583;p13"/>
            <p:cNvSpPr/>
            <p:nvPr/>
          </p:nvSpPr>
          <p:spPr>
            <a:xfrm>
              <a:off x="4878953" y="322543"/>
              <a:ext cx="609899" cy="643388"/>
            </a:xfrm>
            <a:custGeom>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4" name="Google Shape;584;p13"/>
            <p:cNvSpPr/>
            <p:nvPr/>
          </p:nvSpPr>
          <p:spPr>
            <a:xfrm>
              <a:off x="5488830" y="643320"/>
              <a:ext cx="608257"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5" name="Google Shape;585;p13"/>
            <p:cNvSpPr/>
            <p:nvPr/>
          </p:nvSpPr>
          <p:spPr>
            <a:xfrm>
              <a:off x="7926751" y="863"/>
              <a:ext cx="609899"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6" name="Google Shape;586;p13"/>
            <p:cNvSpPr/>
            <p:nvPr/>
          </p:nvSpPr>
          <p:spPr>
            <a:xfrm>
              <a:off x="8536629" y="321640"/>
              <a:ext cx="608257" cy="643388"/>
            </a:xfrm>
            <a:custGeom>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7" name="Google Shape;587;p13"/>
            <p:cNvSpPr/>
            <p:nvPr/>
          </p:nvSpPr>
          <p:spPr>
            <a:xfrm>
              <a:off x="6097065" y="322543"/>
              <a:ext cx="609929"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8" name="Google Shape;588;p13"/>
            <p:cNvSpPr/>
            <p:nvPr/>
          </p:nvSpPr>
          <p:spPr>
            <a:xfrm>
              <a:off x="6706962"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9" name="Google Shape;589;p13"/>
            <p:cNvSpPr/>
            <p:nvPr/>
          </p:nvSpPr>
          <p:spPr>
            <a:xfrm>
              <a:off x="4878953" y="0"/>
              <a:ext cx="609899"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0" name="Google Shape;590;p13"/>
            <p:cNvSpPr/>
            <p:nvPr/>
          </p:nvSpPr>
          <p:spPr>
            <a:xfrm>
              <a:off x="5488830" y="0"/>
              <a:ext cx="608257" cy="643356"/>
            </a:xfrm>
            <a:custGeom>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1" name="Google Shape;591;p13"/>
            <p:cNvSpPr/>
            <p:nvPr/>
          </p:nvSpPr>
          <p:spPr>
            <a:xfrm>
              <a:off x="6097065" y="0"/>
              <a:ext cx="609929" cy="322577"/>
            </a:xfrm>
            <a:custGeom>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2" name="Google Shape;592;p13"/>
            <p:cNvSpPr/>
            <p:nvPr/>
          </p:nvSpPr>
          <p:spPr>
            <a:xfrm>
              <a:off x="8534993" y="0"/>
              <a:ext cx="609899"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3" name="Google Shape;593;p13"/>
            <p:cNvSpPr/>
            <p:nvPr/>
          </p:nvSpPr>
          <p:spPr>
            <a:xfrm>
              <a:off x="7926757" y="0"/>
              <a:ext cx="608257"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4" name="Google Shape;594;p13"/>
            <p:cNvSpPr/>
            <p:nvPr/>
          </p:nvSpPr>
          <p:spPr>
            <a:xfrm>
              <a:off x="7925909" y="321643"/>
              <a:ext cx="609899" cy="643388"/>
            </a:xfrm>
            <a:custGeom>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5" name="Google Shape;595;p13"/>
            <p:cNvSpPr/>
            <p:nvPr/>
          </p:nvSpPr>
          <p:spPr>
            <a:xfrm flipH="1">
              <a:off x="7316858"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6" name="Google Shape;596;p13"/>
            <p:cNvSpPr/>
            <p:nvPr/>
          </p:nvSpPr>
          <p:spPr>
            <a:xfrm>
              <a:off x="900" y="643324"/>
              <a:ext cx="609899"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7" name="Google Shape;597;p13"/>
            <p:cNvSpPr/>
            <p:nvPr/>
          </p:nvSpPr>
          <p:spPr>
            <a:xfrm>
              <a:off x="610793" y="322545"/>
              <a:ext cx="608257" cy="643388"/>
            </a:xfrm>
            <a:custGeom>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8" name="Google Shape;598;p13"/>
            <p:cNvSpPr/>
            <p:nvPr/>
          </p:nvSpPr>
          <p:spPr>
            <a:xfrm>
              <a:off x="3658671" y="863"/>
              <a:ext cx="608257"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9" name="Google Shape;599;p13"/>
            <p:cNvSpPr/>
            <p:nvPr/>
          </p:nvSpPr>
          <p:spPr>
            <a:xfrm>
              <a:off x="1828968" y="322545"/>
              <a:ext cx="609899" cy="643388"/>
            </a:xfrm>
            <a:custGeom>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0" name="Google Shape;600;p13"/>
            <p:cNvSpPr/>
            <p:nvPr/>
          </p:nvSpPr>
          <p:spPr>
            <a:xfrm>
              <a:off x="4266922" y="321642"/>
              <a:ext cx="609929" cy="643388"/>
            </a:xfrm>
            <a:custGeom>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1" name="Google Shape;601;p13"/>
            <p:cNvSpPr/>
            <p:nvPr/>
          </p:nvSpPr>
          <p:spPr>
            <a:xfrm>
              <a:off x="900" y="0"/>
              <a:ext cx="609899" cy="643356"/>
            </a:xfrm>
            <a:custGeom>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2" name="Google Shape;602;p13"/>
            <p:cNvSpPr/>
            <p:nvPr/>
          </p:nvSpPr>
          <p:spPr>
            <a:xfrm>
              <a:off x="610793" y="0"/>
              <a:ext cx="608257"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3" name="Google Shape;603;p13"/>
            <p:cNvSpPr/>
            <p:nvPr/>
          </p:nvSpPr>
          <p:spPr>
            <a:xfrm>
              <a:off x="1219044"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4" name="Google Shape;604;p13"/>
            <p:cNvSpPr/>
            <p:nvPr/>
          </p:nvSpPr>
          <p:spPr>
            <a:xfrm>
              <a:off x="1828968" y="0"/>
              <a:ext cx="609899"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5" name="Google Shape;605;p13"/>
            <p:cNvSpPr/>
            <p:nvPr/>
          </p:nvSpPr>
          <p:spPr>
            <a:xfrm>
              <a:off x="2438861"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6" name="Google Shape;606;p13"/>
            <p:cNvSpPr/>
            <p:nvPr/>
          </p:nvSpPr>
          <p:spPr>
            <a:xfrm>
              <a:off x="900" y="322545"/>
              <a:ext cx="609899"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7" name="Google Shape;607;p13"/>
            <p:cNvSpPr/>
            <p:nvPr/>
          </p:nvSpPr>
          <p:spPr>
            <a:xfrm>
              <a:off x="610793" y="643324"/>
              <a:ext cx="608257"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8" name="Google Shape;608;p13"/>
            <p:cNvSpPr/>
            <p:nvPr/>
          </p:nvSpPr>
          <p:spPr>
            <a:xfrm>
              <a:off x="3048778" y="863"/>
              <a:ext cx="609899"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9" name="Google Shape;609;p13"/>
            <p:cNvSpPr/>
            <p:nvPr/>
          </p:nvSpPr>
          <p:spPr>
            <a:xfrm>
              <a:off x="3658671" y="321642"/>
              <a:ext cx="608257"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0" name="Google Shape;610;p13"/>
            <p:cNvSpPr/>
            <p:nvPr/>
          </p:nvSpPr>
          <p:spPr>
            <a:xfrm>
              <a:off x="1219044" y="322545"/>
              <a:ext cx="609929"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1" name="Google Shape;611;p13"/>
            <p:cNvSpPr/>
            <p:nvPr/>
          </p:nvSpPr>
          <p:spPr>
            <a:xfrm>
              <a:off x="4266922" y="863"/>
              <a:ext cx="609929"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2" name="Google Shape;612;p13"/>
            <p:cNvSpPr/>
            <p:nvPr/>
          </p:nvSpPr>
          <p:spPr>
            <a:xfrm>
              <a:off x="900" y="0"/>
              <a:ext cx="609899"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3" name="Google Shape;613;p13"/>
            <p:cNvSpPr/>
            <p:nvPr/>
          </p:nvSpPr>
          <p:spPr>
            <a:xfrm>
              <a:off x="610793" y="0"/>
              <a:ext cx="608257" cy="643356"/>
            </a:xfrm>
            <a:custGeom>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4" name="Google Shape;614;p13"/>
            <p:cNvSpPr/>
            <p:nvPr/>
          </p:nvSpPr>
          <p:spPr>
            <a:xfrm>
              <a:off x="1219044" y="0"/>
              <a:ext cx="609929"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5" name="Google Shape;615;p13"/>
            <p:cNvSpPr/>
            <p:nvPr/>
          </p:nvSpPr>
          <p:spPr>
            <a:xfrm>
              <a:off x="4266958" y="0"/>
              <a:ext cx="609899" cy="322577"/>
            </a:xfrm>
            <a:custGeom>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6" name="Google Shape;616;p13"/>
            <p:cNvSpPr/>
            <p:nvPr/>
          </p:nvSpPr>
          <p:spPr>
            <a:xfrm>
              <a:off x="3657035" y="0"/>
              <a:ext cx="609899"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7" name="Google Shape;617;p13"/>
            <p:cNvSpPr/>
            <p:nvPr/>
          </p:nvSpPr>
          <p:spPr>
            <a:xfrm>
              <a:off x="3048784" y="0"/>
              <a:ext cx="608257"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8" name="Google Shape;618;p13"/>
            <p:cNvSpPr/>
            <p:nvPr/>
          </p:nvSpPr>
          <p:spPr>
            <a:xfrm>
              <a:off x="2438861" y="0"/>
              <a:ext cx="609929" cy="322577"/>
            </a:xfrm>
            <a:custGeom>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9" name="Google Shape;619;p13"/>
            <p:cNvSpPr/>
            <p:nvPr/>
          </p:nvSpPr>
          <p:spPr>
            <a:xfrm>
              <a:off x="3047936" y="321645"/>
              <a:ext cx="609899" cy="643388"/>
            </a:xfrm>
            <a:custGeom>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0" name="Google Shape;620;p13"/>
            <p:cNvSpPr/>
            <p:nvPr/>
          </p:nvSpPr>
          <p:spPr>
            <a:xfrm flipH="1">
              <a:off x="3658935" y="643332"/>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1" name="Google Shape;621;p13"/>
            <p:cNvSpPr/>
            <p:nvPr/>
          </p:nvSpPr>
          <p:spPr>
            <a:xfrm flipH="1">
              <a:off x="1219312"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22" name="Google Shape;622;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A400"/>
        </a:solidFill>
      </p:bgPr>
    </p:bg>
    <p:spTree>
      <p:nvGrpSpPr>
        <p:cNvPr id="92" name="Shape 92"/>
        <p:cNvGrpSpPr/>
        <p:nvPr/>
      </p:nvGrpSpPr>
      <p:grpSpPr>
        <a:xfrm>
          <a:off x="0" y="0"/>
          <a:ext cx="0" cy="0"/>
          <a:chOff x="0" y="0"/>
          <a:chExt cx="0" cy="0"/>
        </a:xfrm>
      </p:grpSpPr>
      <p:sp>
        <p:nvSpPr>
          <p:cNvPr id="93" name="Google Shape;93;p3"/>
          <p:cNvSpPr txBox="1"/>
          <p:nvPr>
            <p:ph type="ctrTitle"/>
          </p:nvPr>
        </p:nvSpPr>
        <p:spPr>
          <a:xfrm>
            <a:off x="685800" y="1659550"/>
            <a:ext cx="4252500" cy="1159800"/>
          </a:xfrm>
          <a:prstGeom prst="rect">
            <a:avLst/>
          </a:prstGeom>
        </p:spPr>
        <p:txBody>
          <a:bodyPr anchorCtr="0" anchor="b" bIns="91425" lIns="91425" spcFirstLastPara="1" rIns="91425" wrap="square" tIns="91425"/>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
        <p:nvSpPr>
          <p:cNvPr id="94" name="Google Shape;94;p3"/>
          <p:cNvSpPr txBox="1"/>
          <p:nvPr>
            <p:ph idx="1" type="subTitle"/>
          </p:nvPr>
        </p:nvSpPr>
        <p:spPr>
          <a:xfrm>
            <a:off x="685800" y="2687652"/>
            <a:ext cx="4252500" cy="7848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pathLst>
                <a:path extrusionOk="0" h="20036"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Google Shape;97;p3"/>
            <p:cNvSpPr/>
            <p:nvPr/>
          </p:nvSpPr>
          <p:spPr>
            <a:xfrm>
              <a:off x="6716818" y="3860093"/>
              <a:ext cx="607856" cy="643388"/>
            </a:xfrm>
            <a:custGeom>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Google Shape;98;p3"/>
            <p:cNvSpPr/>
            <p:nvPr/>
          </p:nvSpPr>
          <p:spPr>
            <a:xfrm>
              <a:off x="7324645" y="3539314"/>
              <a:ext cx="607886" cy="643388"/>
            </a:xfrm>
            <a:custGeom>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Google Shape;99;p3"/>
            <p:cNvSpPr/>
            <p:nvPr/>
          </p:nvSpPr>
          <p:spPr>
            <a:xfrm>
              <a:off x="7324645" y="4182670"/>
              <a:ext cx="607886" cy="643356"/>
            </a:xfrm>
            <a:custGeom>
              <a:pathLst>
                <a:path extrusionOk="0" h="20036" w="20428">
                  <a:moveTo>
                    <a:pt x="1" y="0"/>
                  </a:moveTo>
                  <a:lnTo>
                    <a:pt x="1" y="20036"/>
                  </a:lnTo>
                  <a:lnTo>
                    <a:pt x="20427" y="9990"/>
                  </a:lnTo>
                  <a:lnTo>
                    <a:pt x="1"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Google Shape;100;p3"/>
            <p:cNvSpPr/>
            <p:nvPr/>
          </p:nvSpPr>
          <p:spPr>
            <a:xfrm>
              <a:off x="7932502" y="643313"/>
              <a:ext cx="606220" cy="643388"/>
            </a:xfrm>
            <a:custGeom>
              <a:pathLst>
                <a:path extrusionOk="0" h="20037" w="20372">
                  <a:moveTo>
                    <a:pt x="0" y="1"/>
                  </a:moveTo>
                  <a:lnTo>
                    <a:pt x="0" y="20037"/>
                  </a:lnTo>
                  <a:lnTo>
                    <a:pt x="20371"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Google Shape;101;p3"/>
            <p:cNvSpPr/>
            <p:nvPr/>
          </p:nvSpPr>
          <p:spPr>
            <a:xfrm>
              <a:off x="8538692" y="322534"/>
              <a:ext cx="607856" cy="643388"/>
            </a:xfrm>
            <a:custGeom>
              <a:pathLst>
                <a:path extrusionOk="0" h="20037" w="20427">
                  <a:moveTo>
                    <a:pt x="0" y="1"/>
                  </a:moveTo>
                  <a:lnTo>
                    <a:pt x="0" y="20037"/>
                  </a:lnTo>
                  <a:lnTo>
                    <a:pt x="20427" y="9991"/>
                  </a:lnTo>
                  <a:lnTo>
                    <a:pt x="0"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Google Shape;102;p3"/>
            <p:cNvSpPr/>
            <p:nvPr/>
          </p:nvSpPr>
          <p:spPr>
            <a:xfrm>
              <a:off x="7932502" y="1286669"/>
              <a:ext cx="606220" cy="643388"/>
            </a:xfrm>
            <a:custGeom>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Google Shape;103;p3"/>
            <p:cNvSpPr/>
            <p:nvPr/>
          </p:nvSpPr>
          <p:spPr>
            <a:xfrm>
              <a:off x="7932502" y="3216737"/>
              <a:ext cx="606220" cy="643388"/>
            </a:xfrm>
            <a:custGeom>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Google Shape;104;p3"/>
            <p:cNvSpPr/>
            <p:nvPr/>
          </p:nvSpPr>
          <p:spPr>
            <a:xfrm>
              <a:off x="8538692" y="3539314"/>
              <a:ext cx="607856" cy="643388"/>
            </a:xfrm>
            <a:custGeom>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Google Shape;105;p3"/>
            <p:cNvSpPr/>
            <p:nvPr/>
          </p:nvSpPr>
          <p:spPr>
            <a:xfrm>
              <a:off x="6108962" y="-11"/>
              <a:ext cx="607886" cy="322577"/>
            </a:xfrm>
            <a:custGeom>
              <a:pathLst>
                <a:path extrusionOk="0" h="10046" w="20428">
                  <a:moveTo>
                    <a:pt x="1" y="0"/>
                  </a:moveTo>
                  <a:lnTo>
                    <a:pt x="1" y="1004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Google Shape;106;p3"/>
            <p:cNvSpPr/>
            <p:nvPr/>
          </p:nvSpPr>
          <p:spPr>
            <a:xfrm>
              <a:off x="6716818" y="-11"/>
              <a:ext cx="607856" cy="643356"/>
            </a:xfrm>
            <a:custGeom>
              <a:pathLst>
                <a:path extrusionOk="0" h="20036" w="20427">
                  <a:moveTo>
                    <a:pt x="0" y="0"/>
                  </a:moveTo>
                  <a:lnTo>
                    <a:pt x="0" y="20036"/>
                  </a:lnTo>
                  <a:lnTo>
                    <a:pt x="20427"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Google Shape;107;p3"/>
            <p:cNvSpPr/>
            <p:nvPr/>
          </p:nvSpPr>
          <p:spPr>
            <a:xfrm>
              <a:off x="7324645" y="-11"/>
              <a:ext cx="607886" cy="322577"/>
            </a:xfrm>
            <a:custGeom>
              <a:pathLst>
                <a:path extrusionOk="0" h="10046" w="20428">
                  <a:moveTo>
                    <a:pt x="1" y="0"/>
                  </a:moveTo>
                  <a:lnTo>
                    <a:pt x="1"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Google Shape;108;p3"/>
            <p:cNvSpPr/>
            <p:nvPr/>
          </p:nvSpPr>
          <p:spPr>
            <a:xfrm>
              <a:off x="7932502" y="-11"/>
              <a:ext cx="606220" cy="643356"/>
            </a:xfrm>
            <a:custGeom>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Google Shape;109;p3"/>
            <p:cNvSpPr/>
            <p:nvPr/>
          </p:nvSpPr>
          <p:spPr>
            <a:xfrm>
              <a:off x="8538692" y="-11"/>
              <a:ext cx="607856" cy="322577"/>
            </a:xfrm>
            <a:custGeom>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Google Shape;110;p3"/>
            <p:cNvSpPr/>
            <p:nvPr/>
          </p:nvSpPr>
          <p:spPr>
            <a:xfrm>
              <a:off x="4894945" y="3860093"/>
              <a:ext cx="607856" cy="643388"/>
            </a:xfrm>
            <a:custGeom>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Google Shape;111;p3"/>
            <p:cNvSpPr/>
            <p:nvPr/>
          </p:nvSpPr>
          <p:spPr>
            <a:xfrm>
              <a:off x="6108962" y="3860093"/>
              <a:ext cx="607886" cy="643388"/>
            </a:xfrm>
            <a:custGeom>
              <a:pathLst>
                <a:path extrusionOk="0" h="20037"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Google Shape;112;p3"/>
            <p:cNvSpPr/>
            <p:nvPr/>
          </p:nvSpPr>
          <p:spPr>
            <a:xfrm>
              <a:off x="5502772" y="4182670"/>
              <a:ext cx="606220" cy="643356"/>
            </a:xfrm>
            <a:custGeom>
              <a:pathLst>
                <a:path extrusionOk="0" h="20036" w="20372">
                  <a:moveTo>
                    <a:pt x="20372" y="0"/>
                  </a:moveTo>
                  <a:lnTo>
                    <a:pt x="1" y="9990"/>
                  </a:lnTo>
                  <a:lnTo>
                    <a:pt x="20372" y="20036"/>
                  </a:lnTo>
                  <a:lnTo>
                    <a:pt x="20372"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Google Shape;113;p3"/>
            <p:cNvSpPr/>
            <p:nvPr/>
          </p:nvSpPr>
          <p:spPr>
            <a:xfrm>
              <a:off x="7324645" y="3216737"/>
              <a:ext cx="607886" cy="643388"/>
            </a:xfrm>
            <a:custGeom>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Google Shape;114;p3"/>
            <p:cNvSpPr/>
            <p:nvPr/>
          </p:nvSpPr>
          <p:spPr>
            <a:xfrm>
              <a:off x="6716818" y="3539314"/>
              <a:ext cx="607856" cy="643388"/>
            </a:xfrm>
            <a:custGeom>
              <a:pathLst>
                <a:path extrusionOk="0" h="20037" w="20427">
                  <a:moveTo>
                    <a:pt x="20427" y="0"/>
                  </a:moveTo>
                  <a:lnTo>
                    <a:pt x="0" y="9990"/>
                  </a:lnTo>
                  <a:lnTo>
                    <a:pt x="20427" y="20036"/>
                  </a:lnTo>
                  <a:lnTo>
                    <a:pt x="20427"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Google Shape;115;p3"/>
            <p:cNvSpPr/>
            <p:nvPr/>
          </p:nvSpPr>
          <p:spPr>
            <a:xfrm>
              <a:off x="6716818" y="4182670"/>
              <a:ext cx="607856" cy="643356"/>
            </a:xfrm>
            <a:custGeom>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Google Shape;116;p3"/>
            <p:cNvSpPr/>
            <p:nvPr/>
          </p:nvSpPr>
          <p:spPr>
            <a:xfrm>
              <a:off x="7932502" y="322534"/>
              <a:ext cx="606220" cy="643388"/>
            </a:xfrm>
            <a:custGeom>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Google Shape;117;p3"/>
            <p:cNvSpPr/>
            <p:nvPr/>
          </p:nvSpPr>
          <p:spPr>
            <a:xfrm>
              <a:off x="7932502" y="965890"/>
              <a:ext cx="606220" cy="643388"/>
            </a:xfrm>
            <a:custGeom>
              <a:pathLst>
                <a:path extrusionOk="0" h="20037" w="20372">
                  <a:moveTo>
                    <a:pt x="20371" y="1"/>
                  </a:moveTo>
                  <a:lnTo>
                    <a:pt x="0" y="9991"/>
                  </a:lnTo>
                  <a:lnTo>
                    <a:pt x="20371" y="20037"/>
                  </a:lnTo>
                  <a:lnTo>
                    <a:pt x="20371"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Google Shape;118;p3"/>
            <p:cNvSpPr/>
            <p:nvPr/>
          </p:nvSpPr>
          <p:spPr>
            <a:xfrm>
              <a:off x="7932502" y="2895958"/>
              <a:ext cx="606220" cy="643388"/>
            </a:xfrm>
            <a:custGeom>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Google Shape;119;p3"/>
            <p:cNvSpPr/>
            <p:nvPr/>
          </p:nvSpPr>
          <p:spPr>
            <a:xfrm>
              <a:off x="7932492" y="3538418"/>
              <a:ext cx="607856" cy="643388"/>
            </a:xfrm>
            <a:custGeom>
              <a:pathLst>
                <a:path extrusionOk="0" h="20037" w="20427">
                  <a:moveTo>
                    <a:pt x="20427" y="0"/>
                  </a:moveTo>
                  <a:lnTo>
                    <a:pt x="0" y="10046"/>
                  </a:lnTo>
                  <a:lnTo>
                    <a:pt x="20427" y="2003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Google Shape;120;p3"/>
            <p:cNvSpPr/>
            <p:nvPr/>
          </p:nvSpPr>
          <p:spPr>
            <a:xfrm>
              <a:off x="6108962" y="-11"/>
              <a:ext cx="607886" cy="643356"/>
            </a:xfrm>
            <a:custGeom>
              <a:pathLst>
                <a:path extrusionOk="0" h="20036" w="20428">
                  <a:moveTo>
                    <a:pt x="20427" y="0"/>
                  </a:moveTo>
                  <a:lnTo>
                    <a:pt x="1" y="10046"/>
                  </a:lnTo>
                  <a:lnTo>
                    <a:pt x="20427" y="2003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Google Shape;121;p3"/>
            <p:cNvSpPr/>
            <p:nvPr/>
          </p:nvSpPr>
          <p:spPr>
            <a:xfrm>
              <a:off x="6716818"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Google Shape;122;p3"/>
            <p:cNvSpPr/>
            <p:nvPr/>
          </p:nvSpPr>
          <p:spPr>
            <a:xfrm>
              <a:off x="6716818" y="4825993"/>
              <a:ext cx="607856" cy="320811"/>
            </a:xfrm>
            <a:custGeom>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Google Shape;123;p3"/>
            <p:cNvSpPr/>
            <p:nvPr/>
          </p:nvSpPr>
          <p:spPr>
            <a:xfrm>
              <a:off x="7324645" y="4503448"/>
              <a:ext cx="607886" cy="643356"/>
            </a:xfrm>
            <a:custGeom>
              <a:pathLst>
                <a:path extrusionOk="0" h="20036"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Google Shape;124;p3"/>
            <p:cNvSpPr/>
            <p:nvPr/>
          </p:nvSpPr>
          <p:spPr>
            <a:xfrm>
              <a:off x="8538692" y="-11"/>
              <a:ext cx="607856" cy="643356"/>
            </a:xfrm>
            <a:custGeom>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Google Shape;125;p3"/>
            <p:cNvSpPr/>
            <p:nvPr/>
          </p:nvSpPr>
          <p:spPr>
            <a:xfrm>
              <a:off x="8538692" y="4503448"/>
              <a:ext cx="607856" cy="643356"/>
            </a:xfrm>
            <a:custGeom>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Google Shape;126;p3"/>
            <p:cNvSpPr/>
            <p:nvPr/>
          </p:nvSpPr>
          <p:spPr>
            <a:xfrm>
              <a:off x="7324658" y="322534"/>
              <a:ext cx="607886" cy="643388"/>
            </a:xfrm>
            <a:custGeom>
              <a:pathLst>
                <a:path extrusionOk="0" h="20037" w="20428">
                  <a:moveTo>
                    <a:pt x="1" y="1"/>
                  </a:moveTo>
                  <a:lnTo>
                    <a:pt x="1" y="20037"/>
                  </a:lnTo>
                  <a:lnTo>
                    <a:pt x="20427"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Google Shape;127;p3"/>
            <p:cNvSpPr/>
            <p:nvPr/>
          </p:nvSpPr>
          <p:spPr>
            <a:xfrm>
              <a:off x="7324658" y="965890"/>
              <a:ext cx="607886" cy="643388"/>
            </a:xfrm>
            <a:custGeom>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Google Shape;128;p3"/>
            <p:cNvSpPr/>
            <p:nvPr/>
          </p:nvSpPr>
          <p:spPr>
            <a:xfrm>
              <a:off x="6716831" y="322534"/>
              <a:ext cx="607856" cy="643388"/>
            </a:xfrm>
            <a:custGeom>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Google Shape;129;p3"/>
            <p:cNvSpPr/>
            <p:nvPr/>
          </p:nvSpPr>
          <p:spPr>
            <a:xfrm>
              <a:off x="6716831" y="965890"/>
              <a:ext cx="607856" cy="643388"/>
            </a:xfrm>
            <a:custGeom>
              <a:pathLst>
                <a:path extrusionOk="0" h="20037" w="20427">
                  <a:moveTo>
                    <a:pt x="20427" y="1"/>
                  </a:moveTo>
                  <a:lnTo>
                    <a:pt x="0" y="9991"/>
                  </a:lnTo>
                  <a:lnTo>
                    <a:pt x="20427" y="20037"/>
                  </a:lnTo>
                  <a:lnTo>
                    <a:pt x="20427"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Google Shape;130;p3"/>
            <p:cNvSpPr/>
            <p:nvPr/>
          </p:nvSpPr>
          <p:spPr>
            <a:xfrm>
              <a:off x="7324658" y="1286669"/>
              <a:ext cx="607886" cy="643388"/>
            </a:xfrm>
            <a:custGeom>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 name="Google Shape;131;p3"/>
            <p:cNvSpPr/>
            <p:nvPr/>
          </p:nvSpPr>
          <p:spPr>
            <a:xfrm>
              <a:off x="7324658" y="-11"/>
              <a:ext cx="607886" cy="643356"/>
            </a:xfrm>
            <a:custGeom>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Google Shape;132;p3"/>
            <p:cNvSpPr/>
            <p:nvPr/>
          </p:nvSpPr>
          <p:spPr>
            <a:xfrm>
              <a:off x="8538692" y="4825993"/>
              <a:ext cx="607856" cy="320811"/>
            </a:xfrm>
            <a:custGeom>
              <a:pathLst>
                <a:path extrusionOk="0" h="9991" w="20427">
                  <a:moveTo>
                    <a:pt x="0" y="1"/>
                  </a:moveTo>
                  <a:lnTo>
                    <a:pt x="0" y="9991"/>
                  </a:lnTo>
                  <a:lnTo>
                    <a:pt x="20427" y="9991"/>
                  </a:lnTo>
                  <a:lnTo>
                    <a:pt x="0"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Google Shape;133;p3"/>
            <p:cNvSpPr/>
            <p:nvPr/>
          </p:nvSpPr>
          <p:spPr>
            <a:xfrm>
              <a:off x="6109812" y="2252602"/>
              <a:ext cx="607886" cy="643388"/>
            </a:xfrm>
            <a:custGeom>
              <a:pathLst>
                <a:path extrusionOk="0" h="20037" w="20428">
                  <a:moveTo>
                    <a:pt x="1" y="0"/>
                  </a:moveTo>
                  <a:lnTo>
                    <a:pt x="1" y="20036"/>
                  </a:lnTo>
                  <a:lnTo>
                    <a:pt x="20427" y="9991"/>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Google Shape;134;p3"/>
            <p:cNvSpPr/>
            <p:nvPr/>
          </p:nvSpPr>
          <p:spPr>
            <a:xfrm>
              <a:off x="6109812" y="3539314"/>
              <a:ext cx="607886" cy="643388"/>
            </a:xfrm>
            <a:custGeom>
              <a:pathLst>
                <a:path extrusionOk="0" h="20037"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Google Shape;135;p3"/>
            <p:cNvSpPr/>
            <p:nvPr/>
          </p:nvSpPr>
          <p:spPr>
            <a:xfrm>
              <a:off x="6717668" y="1286669"/>
              <a:ext cx="607856" cy="643388"/>
            </a:xfrm>
            <a:custGeom>
              <a:pathLst>
                <a:path extrusionOk="0" h="20037" w="20427">
                  <a:moveTo>
                    <a:pt x="0" y="1"/>
                  </a:moveTo>
                  <a:lnTo>
                    <a:pt x="0" y="20037"/>
                  </a:lnTo>
                  <a:lnTo>
                    <a:pt x="20427"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Google Shape;136;p3"/>
            <p:cNvSpPr/>
            <p:nvPr/>
          </p:nvSpPr>
          <p:spPr>
            <a:xfrm>
              <a:off x="6717668" y="1930025"/>
              <a:ext cx="607856" cy="643388"/>
            </a:xfrm>
            <a:custGeom>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Google Shape;137;p3"/>
            <p:cNvSpPr/>
            <p:nvPr/>
          </p:nvSpPr>
          <p:spPr>
            <a:xfrm>
              <a:off x="6717668" y="2573381"/>
              <a:ext cx="607856" cy="643388"/>
            </a:xfrm>
            <a:custGeom>
              <a:pathLst>
                <a:path extrusionOk="0" h="20037" w="20427">
                  <a:moveTo>
                    <a:pt x="0" y="1"/>
                  </a:moveTo>
                  <a:lnTo>
                    <a:pt x="0" y="20036"/>
                  </a:lnTo>
                  <a:lnTo>
                    <a:pt x="20427" y="10046"/>
                  </a:lnTo>
                  <a:lnTo>
                    <a:pt x="0"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Google Shape;138;p3"/>
            <p:cNvSpPr/>
            <p:nvPr/>
          </p:nvSpPr>
          <p:spPr>
            <a:xfrm>
              <a:off x="7325495" y="2252602"/>
              <a:ext cx="607886" cy="643388"/>
            </a:xfrm>
            <a:custGeom>
              <a:pathLst>
                <a:path extrusionOk="0" h="20037" w="20428">
                  <a:moveTo>
                    <a:pt x="1" y="0"/>
                  </a:moveTo>
                  <a:lnTo>
                    <a:pt x="1" y="20036"/>
                  </a:lnTo>
                  <a:lnTo>
                    <a:pt x="20427" y="9991"/>
                  </a:lnTo>
                  <a:lnTo>
                    <a:pt x="1" y="0"/>
                  </a:lnTo>
                  <a:close/>
                </a:path>
              </a:pathLst>
            </a:custGeom>
            <a:no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Google Shape;139;p3"/>
            <p:cNvSpPr/>
            <p:nvPr/>
          </p:nvSpPr>
          <p:spPr>
            <a:xfrm>
              <a:off x="6717668" y="3216737"/>
              <a:ext cx="607856" cy="643388"/>
            </a:xfrm>
            <a:custGeom>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Google Shape;140;p3"/>
            <p:cNvSpPr/>
            <p:nvPr/>
          </p:nvSpPr>
          <p:spPr>
            <a:xfrm>
              <a:off x="7325495" y="2895958"/>
              <a:ext cx="607886" cy="643388"/>
            </a:xfrm>
            <a:custGeom>
              <a:pathLst>
                <a:path extrusionOk="0" h="20037" w="20428">
                  <a:moveTo>
                    <a:pt x="1" y="0"/>
                  </a:moveTo>
                  <a:lnTo>
                    <a:pt x="1" y="20036"/>
                  </a:lnTo>
                  <a:lnTo>
                    <a:pt x="20427" y="9990"/>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Google Shape;141;p3"/>
            <p:cNvSpPr/>
            <p:nvPr/>
          </p:nvSpPr>
          <p:spPr>
            <a:xfrm>
              <a:off x="7933352" y="1930025"/>
              <a:ext cx="606220" cy="643388"/>
            </a:xfrm>
            <a:custGeom>
              <a:pathLst>
                <a:path extrusionOk="0" h="20037" w="20372">
                  <a:moveTo>
                    <a:pt x="0" y="1"/>
                  </a:moveTo>
                  <a:lnTo>
                    <a:pt x="0" y="20037"/>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Google Shape;142;p3"/>
            <p:cNvSpPr/>
            <p:nvPr/>
          </p:nvSpPr>
          <p:spPr>
            <a:xfrm>
              <a:off x="7933352" y="2573381"/>
              <a:ext cx="606220" cy="643388"/>
            </a:xfrm>
            <a:custGeom>
              <a:pathLst>
                <a:path extrusionOk="0" h="20037" w="20372">
                  <a:moveTo>
                    <a:pt x="0" y="1"/>
                  </a:moveTo>
                  <a:lnTo>
                    <a:pt x="0" y="20036"/>
                  </a:lnTo>
                  <a:lnTo>
                    <a:pt x="20371" y="10046"/>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Google Shape;143;p3"/>
            <p:cNvSpPr/>
            <p:nvPr/>
          </p:nvSpPr>
          <p:spPr>
            <a:xfrm>
              <a:off x="8539542" y="1608802"/>
              <a:ext cx="607856" cy="643388"/>
            </a:xfrm>
            <a:custGeom>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Google Shape;144;p3"/>
            <p:cNvSpPr/>
            <p:nvPr/>
          </p:nvSpPr>
          <p:spPr>
            <a:xfrm>
              <a:off x="6109812" y="1286669"/>
              <a:ext cx="607886" cy="643388"/>
            </a:xfrm>
            <a:custGeom>
              <a:pathLst>
                <a:path extrusionOk="0" h="20037" w="20428">
                  <a:moveTo>
                    <a:pt x="20427" y="1"/>
                  </a:moveTo>
                  <a:lnTo>
                    <a:pt x="1" y="10047"/>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Google Shape;145;p3"/>
            <p:cNvSpPr/>
            <p:nvPr/>
          </p:nvSpPr>
          <p:spPr>
            <a:xfrm>
              <a:off x="6109812" y="3216737"/>
              <a:ext cx="607886" cy="643388"/>
            </a:xfrm>
            <a:custGeom>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Google Shape;146;p3"/>
            <p:cNvSpPr/>
            <p:nvPr/>
          </p:nvSpPr>
          <p:spPr>
            <a:xfrm>
              <a:off x="6717668" y="1609246"/>
              <a:ext cx="607856" cy="643388"/>
            </a:xfrm>
            <a:custGeom>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Google Shape;147;p3"/>
            <p:cNvSpPr/>
            <p:nvPr/>
          </p:nvSpPr>
          <p:spPr>
            <a:xfrm>
              <a:off x="7325495" y="1930025"/>
              <a:ext cx="607886" cy="643388"/>
            </a:xfrm>
            <a:custGeom>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Google Shape;148;p3"/>
            <p:cNvSpPr/>
            <p:nvPr/>
          </p:nvSpPr>
          <p:spPr>
            <a:xfrm>
              <a:off x="6717668" y="2252602"/>
              <a:ext cx="607856" cy="643388"/>
            </a:xfrm>
            <a:custGeom>
              <a:pathLst>
                <a:path extrusionOk="0" h="20037" w="20427">
                  <a:moveTo>
                    <a:pt x="20427" y="0"/>
                  </a:moveTo>
                  <a:lnTo>
                    <a:pt x="0" y="9991"/>
                  </a:lnTo>
                  <a:lnTo>
                    <a:pt x="20427" y="2003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Google Shape;149;p3"/>
            <p:cNvSpPr/>
            <p:nvPr/>
          </p:nvSpPr>
          <p:spPr>
            <a:xfrm>
              <a:off x="7325495" y="2573381"/>
              <a:ext cx="607886" cy="643388"/>
            </a:xfrm>
            <a:custGeom>
              <a:pathLst>
                <a:path extrusionOk="0" h="20037" w="20428">
                  <a:moveTo>
                    <a:pt x="20427" y="1"/>
                  </a:moveTo>
                  <a:lnTo>
                    <a:pt x="1" y="10046"/>
                  </a:lnTo>
                  <a:lnTo>
                    <a:pt x="20427" y="20036"/>
                  </a:lnTo>
                  <a:lnTo>
                    <a:pt x="20427"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0" name="Shape 150"/>
        <p:cNvGrpSpPr/>
        <p:nvPr/>
      </p:nvGrpSpPr>
      <p:grpSpPr>
        <a:xfrm>
          <a:off x="0" y="0"/>
          <a:ext cx="0" cy="0"/>
          <a:chOff x="0" y="0"/>
          <a:chExt cx="0" cy="0"/>
        </a:xfrm>
      </p:grpSpPr>
      <p:grpSp>
        <p:nvGrpSpPr>
          <p:cNvPr id="151" name="Google Shape;151;p4"/>
          <p:cNvGrpSpPr/>
          <p:nvPr/>
        </p:nvGrpSpPr>
        <p:grpSpPr>
          <a:xfrm>
            <a:off x="900" y="0"/>
            <a:ext cx="9143992" cy="2564787"/>
            <a:chOff x="900" y="0"/>
            <a:chExt cx="9143992" cy="2564787"/>
          </a:xfrm>
        </p:grpSpPr>
        <p:sp>
          <p:nvSpPr>
            <p:cNvPr id="152" name="Google Shape;152;p4"/>
            <p:cNvSpPr/>
            <p:nvPr/>
          </p:nvSpPr>
          <p:spPr>
            <a:xfrm flipH="1">
              <a:off x="1219296" y="1278075"/>
              <a:ext cx="1214076" cy="1286712"/>
            </a:xfrm>
            <a:custGeom>
              <a:pathLst>
                <a:path extrusionOk="0" h="40072" w="40799">
                  <a:moveTo>
                    <a:pt x="40798" y="0"/>
                  </a:moveTo>
                  <a:lnTo>
                    <a:pt x="1" y="20036"/>
                  </a:lnTo>
                  <a:lnTo>
                    <a:pt x="40798" y="40072"/>
                  </a:lnTo>
                  <a:lnTo>
                    <a:pt x="40798"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Google Shape;153;p4"/>
            <p:cNvSpPr/>
            <p:nvPr/>
          </p:nvSpPr>
          <p:spPr>
            <a:xfrm>
              <a:off x="4878953" y="643320"/>
              <a:ext cx="609899"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Google Shape;154;p4"/>
            <p:cNvSpPr/>
            <p:nvPr/>
          </p:nvSpPr>
          <p:spPr>
            <a:xfrm>
              <a:off x="5488830" y="322543"/>
              <a:ext cx="608257"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Google Shape;155;p4"/>
            <p:cNvSpPr/>
            <p:nvPr/>
          </p:nvSpPr>
          <p:spPr>
            <a:xfrm>
              <a:off x="8536629" y="863"/>
              <a:ext cx="608257" cy="643388"/>
            </a:xfrm>
            <a:custGeom>
              <a:pathLst>
                <a:path extrusionOk="0" h="20037" w="20372">
                  <a:moveTo>
                    <a:pt x="1" y="1"/>
                  </a:moveTo>
                  <a:lnTo>
                    <a:pt x="1" y="20037"/>
                  </a:lnTo>
                  <a:lnTo>
                    <a:pt x="20372" y="9991"/>
                  </a:lnTo>
                  <a:lnTo>
                    <a:pt x="1"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Google Shape;156;p4"/>
            <p:cNvSpPr/>
            <p:nvPr/>
          </p:nvSpPr>
          <p:spPr>
            <a:xfrm>
              <a:off x="6706973" y="322543"/>
              <a:ext cx="609899" cy="643388"/>
            </a:xfrm>
            <a:custGeom>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Google Shape;157;p4"/>
            <p:cNvSpPr/>
            <p:nvPr/>
          </p:nvSpPr>
          <p:spPr>
            <a:xfrm>
              <a:off x="4878953" y="0"/>
              <a:ext cx="609899" cy="643356"/>
            </a:xfrm>
            <a:custGeom>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Google Shape;158;p4"/>
            <p:cNvSpPr/>
            <p:nvPr/>
          </p:nvSpPr>
          <p:spPr>
            <a:xfrm>
              <a:off x="5488830" y="0"/>
              <a:ext cx="608257"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Google Shape;159;p4"/>
            <p:cNvSpPr/>
            <p:nvPr/>
          </p:nvSpPr>
          <p:spPr>
            <a:xfrm>
              <a:off x="6097065"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Google Shape;160;p4"/>
            <p:cNvSpPr/>
            <p:nvPr/>
          </p:nvSpPr>
          <p:spPr>
            <a:xfrm>
              <a:off x="6706973" y="0"/>
              <a:ext cx="609899"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Google Shape;161;p4"/>
            <p:cNvSpPr/>
            <p:nvPr/>
          </p:nvSpPr>
          <p:spPr>
            <a:xfrm>
              <a:off x="7316850"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Google Shape;162;p4"/>
            <p:cNvSpPr/>
            <p:nvPr/>
          </p:nvSpPr>
          <p:spPr>
            <a:xfrm>
              <a:off x="4878953" y="322543"/>
              <a:ext cx="609899"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Google Shape;163;p4"/>
            <p:cNvSpPr/>
            <p:nvPr/>
          </p:nvSpPr>
          <p:spPr>
            <a:xfrm>
              <a:off x="5488830" y="643320"/>
              <a:ext cx="608257"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Google Shape;164;p4"/>
            <p:cNvSpPr/>
            <p:nvPr/>
          </p:nvSpPr>
          <p:spPr>
            <a:xfrm>
              <a:off x="7926751" y="863"/>
              <a:ext cx="609899"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Google Shape;165;p4"/>
            <p:cNvSpPr/>
            <p:nvPr/>
          </p:nvSpPr>
          <p:spPr>
            <a:xfrm>
              <a:off x="8536629" y="321640"/>
              <a:ext cx="608257" cy="643388"/>
            </a:xfrm>
            <a:custGeom>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Google Shape;166;p4"/>
            <p:cNvSpPr/>
            <p:nvPr/>
          </p:nvSpPr>
          <p:spPr>
            <a:xfrm>
              <a:off x="6097065" y="322543"/>
              <a:ext cx="609929"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Google Shape;167;p4"/>
            <p:cNvSpPr/>
            <p:nvPr/>
          </p:nvSpPr>
          <p:spPr>
            <a:xfrm>
              <a:off x="6706962"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Google Shape;168;p4"/>
            <p:cNvSpPr/>
            <p:nvPr/>
          </p:nvSpPr>
          <p:spPr>
            <a:xfrm>
              <a:off x="4878953" y="0"/>
              <a:ext cx="609899"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Google Shape;169;p4"/>
            <p:cNvSpPr/>
            <p:nvPr/>
          </p:nvSpPr>
          <p:spPr>
            <a:xfrm>
              <a:off x="5488830" y="0"/>
              <a:ext cx="608257" cy="643356"/>
            </a:xfrm>
            <a:custGeom>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Google Shape;170;p4"/>
            <p:cNvSpPr/>
            <p:nvPr/>
          </p:nvSpPr>
          <p:spPr>
            <a:xfrm>
              <a:off x="6097065" y="0"/>
              <a:ext cx="609929" cy="322577"/>
            </a:xfrm>
            <a:custGeom>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Google Shape;171;p4"/>
            <p:cNvSpPr/>
            <p:nvPr/>
          </p:nvSpPr>
          <p:spPr>
            <a:xfrm>
              <a:off x="8534993" y="0"/>
              <a:ext cx="609899"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Google Shape;172;p4"/>
            <p:cNvSpPr/>
            <p:nvPr/>
          </p:nvSpPr>
          <p:spPr>
            <a:xfrm>
              <a:off x="7926757" y="0"/>
              <a:ext cx="608257"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Google Shape;173;p4"/>
            <p:cNvSpPr/>
            <p:nvPr/>
          </p:nvSpPr>
          <p:spPr>
            <a:xfrm>
              <a:off x="7925909" y="321643"/>
              <a:ext cx="609899" cy="643388"/>
            </a:xfrm>
            <a:custGeom>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Google Shape;174;p4"/>
            <p:cNvSpPr/>
            <p:nvPr/>
          </p:nvSpPr>
          <p:spPr>
            <a:xfrm flipH="1">
              <a:off x="7316858"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Google Shape;175;p4"/>
            <p:cNvSpPr/>
            <p:nvPr/>
          </p:nvSpPr>
          <p:spPr>
            <a:xfrm>
              <a:off x="900" y="643324"/>
              <a:ext cx="609923"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Google Shape;176;p4"/>
            <p:cNvSpPr/>
            <p:nvPr/>
          </p:nvSpPr>
          <p:spPr>
            <a:xfrm>
              <a:off x="610793" y="322545"/>
              <a:ext cx="608281" cy="643388"/>
            </a:xfrm>
            <a:custGeom>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Google Shape;177;p4"/>
            <p:cNvSpPr/>
            <p:nvPr/>
          </p:nvSpPr>
          <p:spPr>
            <a:xfrm>
              <a:off x="3658671" y="863"/>
              <a:ext cx="608281"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Google Shape;178;p4"/>
            <p:cNvSpPr/>
            <p:nvPr/>
          </p:nvSpPr>
          <p:spPr>
            <a:xfrm>
              <a:off x="1828968" y="322545"/>
              <a:ext cx="609923" cy="643388"/>
            </a:xfrm>
            <a:custGeom>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Google Shape;179;p4"/>
            <p:cNvSpPr/>
            <p:nvPr/>
          </p:nvSpPr>
          <p:spPr>
            <a:xfrm>
              <a:off x="4266922" y="321642"/>
              <a:ext cx="609953" cy="643388"/>
            </a:xfrm>
            <a:custGeom>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Google Shape;180;p4"/>
            <p:cNvSpPr/>
            <p:nvPr/>
          </p:nvSpPr>
          <p:spPr>
            <a:xfrm>
              <a:off x="900" y="0"/>
              <a:ext cx="609923" cy="643356"/>
            </a:xfrm>
            <a:custGeom>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Google Shape;181;p4"/>
            <p:cNvSpPr/>
            <p:nvPr/>
          </p:nvSpPr>
          <p:spPr>
            <a:xfrm>
              <a:off x="610793" y="0"/>
              <a:ext cx="608281"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Google Shape;182;p4"/>
            <p:cNvSpPr/>
            <p:nvPr/>
          </p:nvSpPr>
          <p:spPr>
            <a:xfrm>
              <a:off x="1219044" y="0"/>
              <a:ext cx="609953"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Google Shape;183;p4"/>
            <p:cNvSpPr/>
            <p:nvPr/>
          </p:nvSpPr>
          <p:spPr>
            <a:xfrm>
              <a:off x="1828968" y="0"/>
              <a:ext cx="609923"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Google Shape;184;p4"/>
            <p:cNvSpPr/>
            <p:nvPr/>
          </p:nvSpPr>
          <p:spPr>
            <a:xfrm>
              <a:off x="2438861" y="0"/>
              <a:ext cx="609953"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Google Shape;185;p4"/>
            <p:cNvSpPr/>
            <p:nvPr/>
          </p:nvSpPr>
          <p:spPr>
            <a:xfrm>
              <a:off x="900" y="322545"/>
              <a:ext cx="609923"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Google Shape;186;p4"/>
            <p:cNvSpPr/>
            <p:nvPr/>
          </p:nvSpPr>
          <p:spPr>
            <a:xfrm>
              <a:off x="610793" y="643324"/>
              <a:ext cx="608281"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Google Shape;187;p4"/>
            <p:cNvSpPr/>
            <p:nvPr/>
          </p:nvSpPr>
          <p:spPr>
            <a:xfrm>
              <a:off x="3048778" y="863"/>
              <a:ext cx="609923"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Google Shape;188;p4"/>
            <p:cNvSpPr/>
            <p:nvPr/>
          </p:nvSpPr>
          <p:spPr>
            <a:xfrm>
              <a:off x="3658671" y="321642"/>
              <a:ext cx="608281"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Google Shape;189;p4"/>
            <p:cNvSpPr/>
            <p:nvPr/>
          </p:nvSpPr>
          <p:spPr>
            <a:xfrm>
              <a:off x="1219044" y="322545"/>
              <a:ext cx="609953"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Google Shape;190;p4"/>
            <p:cNvSpPr/>
            <p:nvPr/>
          </p:nvSpPr>
          <p:spPr>
            <a:xfrm>
              <a:off x="4266922" y="863"/>
              <a:ext cx="609953"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Google Shape;191;p4"/>
            <p:cNvSpPr/>
            <p:nvPr/>
          </p:nvSpPr>
          <p:spPr>
            <a:xfrm>
              <a:off x="900" y="0"/>
              <a:ext cx="609923"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Google Shape;192;p4"/>
            <p:cNvSpPr/>
            <p:nvPr/>
          </p:nvSpPr>
          <p:spPr>
            <a:xfrm>
              <a:off x="610793" y="0"/>
              <a:ext cx="608281" cy="643356"/>
            </a:xfrm>
            <a:custGeom>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Google Shape;193;p4"/>
            <p:cNvSpPr/>
            <p:nvPr/>
          </p:nvSpPr>
          <p:spPr>
            <a:xfrm>
              <a:off x="1219044" y="0"/>
              <a:ext cx="609953"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Google Shape;194;p4"/>
            <p:cNvSpPr/>
            <p:nvPr/>
          </p:nvSpPr>
          <p:spPr>
            <a:xfrm>
              <a:off x="4266958" y="0"/>
              <a:ext cx="609923" cy="322577"/>
            </a:xfrm>
            <a:custGeom>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Google Shape;195;p4"/>
            <p:cNvSpPr/>
            <p:nvPr/>
          </p:nvSpPr>
          <p:spPr>
            <a:xfrm>
              <a:off x="3657035" y="0"/>
              <a:ext cx="609923"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Google Shape;196;p4"/>
            <p:cNvSpPr/>
            <p:nvPr/>
          </p:nvSpPr>
          <p:spPr>
            <a:xfrm>
              <a:off x="3048784" y="0"/>
              <a:ext cx="608281"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Google Shape;197;p4"/>
            <p:cNvSpPr/>
            <p:nvPr/>
          </p:nvSpPr>
          <p:spPr>
            <a:xfrm>
              <a:off x="2438861" y="0"/>
              <a:ext cx="609953" cy="322577"/>
            </a:xfrm>
            <a:custGeom>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Google Shape;198;p4"/>
            <p:cNvSpPr/>
            <p:nvPr/>
          </p:nvSpPr>
          <p:spPr>
            <a:xfrm>
              <a:off x="3047936" y="321645"/>
              <a:ext cx="609923" cy="643388"/>
            </a:xfrm>
            <a:custGeom>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Google Shape;199;p4"/>
            <p:cNvSpPr/>
            <p:nvPr/>
          </p:nvSpPr>
          <p:spPr>
            <a:xfrm flipH="1">
              <a:off x="3658935" y="643332"/>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Google Shape;200;p4"/>
            <p:cNvSpPr/>
            <p:nvPr/>
          </p:nvSpPr>
          <p:spPr>
            <a:xfrm flipH="1">
              <a:off x="1219312"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Google Shape;201;p4"/>
            <p:cNvSpPr/>
            <p:nvPr/>
          </p:nvSpPr>
          <p:spPr>
            <a:xfrm>
              <a:off x="1222480" y="965020"/>
              <a:ext cx="608257" cy="643388"/>
            </a:xfrm>
            <a:custGeom>
              <a:pathLst>
                <a:path extrusionOk="0" h="20037" w="20372">
                  <a:moveTo>
                    <a:pt x="20372" y="1"/>
                  </a:moveTo>
                  <a:lnTo>
                    <a:pt x="1" y="10047"/>
                  </a:lnTo>
                  <a:lnTo>
                    <a:pt x="20372" y="20037"/>
                  </a:lnTo>
                  <a:lnTo>
                    <a:pt x="20372"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Google Shape;202;p4"/>
            <p:cNvSpPr/>
            <p:nvPr/>
          </p:nvSpPr>
          <p:spPr>
            <a:xfrm>
              <a:off x="1834119" y="1921382"/>
              <a:ext cx="609929"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03" name="Google Shape;203;p4"/>
          <p:cNvSpPr txBox="1"/>
          <p:nvPr>
            <p:ph idx="1" type="body"/>
          </p:nvPr>
        </p:nvSpPr>
        <p:spPr>
          <a:xfrm>
            <a:off x="2528350" y="1552150"/>
            <a:ext cx="5497800" cy="2985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i="1" sz="3000"/>
            </a:lvl1pPr>
            <a:lvl2pPr indent="-419100" lvl="1" marL="914400" rtl="0">
              <a:spcBef>
                <a:spcPts val="0"/>
              </a:spcBef>
              <a:spcAft>
                <a:spcPts val="0"/>
              </a:spcAft>
              <a:buSzPts val="3000"/>
              <a:buChar char="◂"/>
              <a:defRPr i="1" sz="3000"/>
            </a:lvl2pPr>
            <a:lvl3pPr indent="-419100" lvl="2" marL="1371600" rtl="0">
              <a:spcBef>
                <a:spcPts val="0"/>
              </a:spcBef>
              <a:spcAft>
                <a:spcPts val="0"/>
              </a:spcAft>
              <a:buSzPts val="3000"/>
              <a:buChar char="◂"/>
              <a:defRPr i="1" sz="3000"/>
            </a:lvl3pPr>
            <a:lvl4pPr indent="-419100" lvl="3" marL="1828800" rtl="0">
              <a:spcBef>
                <a:spcPts val="0"/>
              </a:spcBef>
              <a:spcAft>
                <a:spcPts val="0"/>
              </a:spcAft>
              <a:buSzPts val="3000"/>
              <a:buChar char="◂"/>
              <a:defRPr i="1" sz="3000"/>
            </a:lvl4pPr>
            <a:lvl5pPr indent="-419100" lvl="4" marL="2286000" rtl="0">
              <a:spcBef>
                <a:spcPts val="0"/>
              </a:spcBef>
              <a:spcAft>
                <a:spcPts val="0"/>
              </a:spcAft>
              <a:buSzPts val="3000"/>
              <a:buChar char="○"/>
              <a:defRPr i="1" sz="3000"/>
            </a:lvl5pPr>
            <a:lvl6pPr indent="-419100" lvl="5" marL="2743200" rtl="0">
              <a:spcBef>
                <a:spcPts val="0"/>
              </a:spcBef>
              <a:spcAft>
                <a:spcPts val="0"/>
              </a:spcAft>
              <a:buSzPts val="3000"/>
              <a:buChar char="■"/>
              <a:defRPr i="1" sz="3000"/>
            </a:lvl6pPr>
            <a:lvl7pPr indent="-419100" lvl="6" marL="3200400" rtl="0">
              <a:spcBef>
                <a:spcPts val="0"/>
              </a:spcBef>
              <a:spcAft>
                <a:spcPts val="0"/>
              </a:spcAft>
              <a:buSzPts val="3000"/>
              <a:buChar char="●"/>
              <a:defRPr i="1" sz="3000"/>
            </a:lvl7pPr>
            <a:lvl8pPr indent="-419100" lvl="7" marL="3657600" rtl="0">
              <a:spcBef>
                <a:spcPts val="0"/>
              </a:spcBef>
              <a:spcAft>
                <a:spcPts val="0"/>
              </a:spcAft>
              <a:buSzPts val="3000"/>
              <a:buChar char="○"/>
              <a:defRPr i="1" sz="3000"/>
            </a:lvl8pPr>
            <a:lvl9pPr indent="-419100" lvl="8" marL="4114800">
              <a:spcBef>
                <a:spcPts val="0"/>
              </a:spcBef>
              <a:spcAft>
                <a:spcPts val="0"/>
              </a:spcAft>
              <a:buSzPts val="3000"/>
              <a:buChar char="■"/>
              <a:defRPr i="1" sz="3000"/>
            </a:lvl9pPr>
          </a:lstStyle>
          <a:p/>
        </p:txBody>
      </p:sp>
      <p:sp>
        <p:nvSpPr>
          <p:cNvPr id="204" name="Google Shape;204;p4"/>
          <p:cNvSpPr txBox="1"/>
          <p:nvPr/>
        </p:nvSpPr>
        <p:spPr>
          <a:xfrm>
            <a:off x="1295501" y="1558650"/>
            <a:ext cx="735900" cy="1058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6000">
                <a:solidFill>
                  <a:srgbClr val="FFFFFF"/>
                </a:solidFill>
                <a:latin typeface="Montserrat"/>
                <a:ea typeface="Montserrat"/>
                <a:cs typeface="Montserrat"/>
                <a:sym typeface="Montserrat"/>
              </a:rPr>
              <a:t>“</a:t>
            </a:r>
            <a:endParaRPr b="1" sz="6000">
              <a:solidFill>
                <a:srgbClr val="FFFFFF"/>
              </a:solidFill>
              <a:latin typeface="Montserrat"/>
              <a:ea typeface="Montserrat"/>
              <a:cs typeface="Montserrat"/>
              <a:sym typeface="Montserrat"/>
            </a:endParaRPr>
          </a:p>
        </p:txBody>
      </p:sp>
      <p:sp>
        <p:nvSpPr>
          <p:cNvPr id="205" name="Google Shape;205;p4"/>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06"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Google Shape;209;p5"/>
            <p:cNvSpPr/>
            <p:nvPr/>
          </p:nvSpPr>
          <p:spPr>
            <a:xfrm>
              <a:off x="8536142" y="4182670"/>
              <a:ext cx="607856" cy="643356"/>
            </a:xfrm>
            <a:custGeom>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Google Shape;210;p5"/>
            <p:cNvSpPr/>
            <p:nvPr/>
          </p:nvSpPr>
          <p:spPr>
            <a:xfrm>
              <a:off x="7322095" y="4825993"/>
              <a:ext cx="607886" cy="320811"/>
            </a:xfrm>
            <a:custGeom>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Google Shape;211;p5"/>
            <p:cNvSpPr/>
            <p:nvPr/>
          </p:nvSpPr>
          <p:spPr>
            <a:xfrm>
              <a:off x="7929952" y="4503448"/>
              <a:ext cx="606220" cy="643356"/>
            </a:xfrm>
            <a:custGeom>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Google Shape;212;p5"/>
            <p:cNvSpPr/>
            <p:nvPr/>
          </p:nvSpPr>
          <p:spPr>
            <a:xfrm>
              <a:off x="8536142" y="4825993"/>
              <a:ext cx="607856" cy="320811"/>
            </a:xfrm>
            <a:custGeom>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Google Shape;213;p5"/>
            <p:cNvSpPr/>
            <p:nvPr/>
          </p:nvSpPr>
          <p:spPr>
            <a:xfrm>
              <a:off x="7322095" y="3860093"/>
              <a:ext cx="607886" cy="643388"/>
            </a:xfrm>
            <a:custGeom>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Google Shape;214;p5"/>
            <p:cNvSpPr/>
            <p:nvPr/>
          </p:nvSpPr>
          <p:spPr>
            <a:xfrm>
              <a:off x="8536142" y="3860093"/>
              <a:ext cx="607856" cy="643388"/>
            </a:xfrm>
            <a:custGeom>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Google Shape;215;p5"/>
            <p:cNvSpPr/>
            <p:nvPr/>
          </p:nvSpPr>
          <p:spPr>
            <a:xfrm>
              <a:off x="7929952" y="4182670"/>
              <a:ext cx="606220" cy="643356"/>
            </a:xfrm>
            <a:custGeom>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Google Shape;216;p5"/>
            <p:cNvSpPr/>
            <p:nvPr/>
          </p:nvSpPr>
          <p:spPr>
            <a:xfrm>
              <a:off x="7322095" y="4503448"/>
              <a:ext cx="607886" cy="643356"/>
            </a:xfrm>
            <a:custGeom>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Google Shape;217;p5"/>
            <p:cNvSpPr/>
            <p:nvPr/>
          </p:nvSpPr>
          <p:spPr>
            <a:xfrm>
              <a:off x="7929952" y="4825993"/>
              <a:ext cx="606220" cy="320811"/>
            </a:xfrm>
            <a:custGeom>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Google Shape;218;p5"/>
            <p:cNvSpPr/>
            <p:nvPr/>
          </p:nvSpPr>
          <p:spPr>
            <a:xfrm>
              <a:off x="8536142" y="4503448"/>
              <a:ext cx="607856" cy="643356"/>
            </a:xfrm>
            <a:custGeom>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Google Shape;219;p5"/>
            <p:cNvSpPr/>
            <p:nvPr/>
          </p:nvSpPr>
          <p:spPr>
            <a:xfrm>
              <a:off x="6714243" y="4825993"/>
              <a:ext cx="607856" cy="320811"/>
            </a:xfrm>
            <a:custGeom>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Google Shape;222;p5"/>
            <p:cNvSpPr/>
            <p:nvPr/>
          </p:nvSpPr>
          <p:spPr>
            <a:xfrm>
              <a:off x="608719" y="322534"/>
              <a:ext cx="606220" cy="643388"/>
            </a:xfrm>
            <a:custGeom>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Google Shape;223;p5"/>
            <p:cNvSpPr/>
            <p:nvPr/>
          </p:nvSpPr>
          <p:spPr>
            <a:xfrm>
              <a:off x="608719" y="965890"/>
              <a:ext cx="606220"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Google Shape;224;p5"/>
            <p:cNvSpPr/>
            <p:nvPr/>
          </p:nvSpPr>
          <p:spPr>
            <a:xfrm>
              <a:off x="1822766" y="322534"/>
              <a:ext cx="607856" cy="643388"/>
            </a:xfrm>
            <a:custGeom>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Google Shape;225;p5"/>
            <p:cNvSpPr/>
            <p:nvPr/>
          </p:nvSpPr>
          <p:spPr>
            <a:xfrm>
              <a:off x="1214909" y="1286669"/>
              <a:ext cx="607886" cy="643388"/>
            </a:xfrm>
            <a:custGeom>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Google Shape;226;p5"/>
            <p:cNvSpPr/>
            <p:nvPr/>
          </p:nvSpPr>
          <p:spPr>
            <a:xfrm>
              <a:off x="1822766" y="965890"/>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Google Shape;227;p5"/>
            <p:cNvSpPr/>
            <p:nvPr/>
          </p:nvSpPr>
          <p:spPr>
            <a:xfrm>
              <a:off x="892" y="-11"/>
              <a:ext cx="607856" cy="643356"/>
            </a:xfrm>
            <a:custGeom>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Google Shape;228;p5"/>
            <p:cNvSpPr/>
            <p:nvPr/>
          </p:nvSpPr>
          <p:spPr>
            <a:xfrm>
              <a:off x="608719" y="-11"/>
              <a:ext cx="606220"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Google Shape;229;p5"/>
            <p:cNvSpPr/>
            <p:nvPr/>
          </p:nvSpPr>
          <p:spPr>
            <a:xfrm>
              <a:off x="1214909" y="-11"/>
              <a:ext cx="607886"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Google Shape;230;p5"/>
            <p:cNvSpPr/>
            <p:nvPr/>
          </p:nvSpPr>
          <p:spPr>
            <a:xfrm>
              <a:off x="1822766" y="-11"/>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Google Shape;231;p5"/>
            <p:cNvSpPr/>
            <p:nvPr/>
          </p:nvSpPr>
          <p:spPr>
            <a:xfrm>
              <a:off x="2430592" y="-11"/>
              <a:ext cx="607886" cy="643356"/>
            </a:xfrm>
            <a:custGeom>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Google Shape;232;p5"/>
            <p:cNvSpPr/>
            <p:nvPr/>
          </p:nvSpPr>
          <p:spPr>
            <a:xfrm>
              <a:off x="892" y="322534"/>
              <a:ext cx="607856"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Google Shape;233;p5"/>
            <p:cNvSpPr/>
            <p:nvPr/>
          </p:nvSpPr>
          <p:spPr>
            <a:xfrm>
              <a:off x="608719" y="643313"/>
              <a:ext cx="606220" cy="643388"/>
            </a:xfrm>
            <a:custGeom>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Google Shape;234;p5"/>
            <p:cNvSpPr/>
            <p:nvPr/>
          </p:nvSpPr>
          <p:spPr>
            <a:xfrm>
              <a:off x="892" y="965890"/>
              <a:ext cx="607856"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Google Shape;235;p5"/>
            <p:cNvSpPr/>
            <p:nvPr/>
          </p:nvSpPr>
          <p:spPr>
            <a:xfrm>
              <a:off x="608719" y="1286669"/>
              <a:ext cx="606220"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Google Shape;236;p5"/>
            <p:cNvSpPr/>
            <p:nvPr/>
          </p:nvSpPr>
          <p:spPr>
            <a:xfrm>
              <a:off x="892" y="1609246"/>
              <a:ext cx="607856" cy="643388"/>
            </a:xfrm>
            <a:custGeom>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Google Shape;237;p5"/>
            <p:cNvSpPr/>
            <p:nvPr/>
          </p:nvSpPr>
          <p:spPr>
            <a:xfrm>
              <a:off x="1214909" y="322534"/>
              <a:ext cx="607886" cy="643388"/>
            </a:xfrm>
            <a:custGeom>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Google Shape;238;p5"/>
            <p:cNvSpPr/>
            <p:nvPr/>
          </p:nvSpPr>
          <p:spPr>
            <a:xfrm>
              <a:off x="1214909" y="965890"/>
              <a:ext cx="607886"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Google Shape;239;p5"/>
            <p:cNvSpPr/>
            <p:nvPr/>
          </p:nvSpPr>
          <p:spPr>
            <a:xfrm>
              <a:off x="1214909" y="1609246"/>
              <a:ext cx="607886" cy="643388"/>
            </a:xfrm>
            <a:custGeom>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Google Shape;240;p5"/>
            <p:cNvSpPr/>
            <p:nvPr/>
          </p:nvSpPr>
          <p:spPr>
            <a:xfrm>
              <a:off x="2430592" y="322534"/>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Google Shape;241;p5"/>
            <p:cNvSpPr/>
            <p:nvPr/>
          </p:nvSpPr>
          <p:spPr>
            <a:xfrm>
              <a:off x="892"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Google Shape;242;p5"/>
            <p:cNvSpPr/>
            <p:nvPr/>
          </p:nvSpPr>
          <p:spPr>
            <a:xfrm>
              <a:off x="608719" y="-11"/>
              <a:ext cx="606220" cy="643356"/>
            </a:xfrm>
            <a:custGeom>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Google Shape;243;p5"/>
            <p:cNvSpPr/>
            <p:nvPr/>
          </p:nvSpPr>
          <p:spPr>
            <a:xfrm>
              <a:off x="1214909" y="-11"/>
              <a:ext cx="607886"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44" name="Google Shape;244;p5"/>
          <p:cNvSpPr txBox="1"/>
          <p:nvPr>
            <p:ph type="title"/>
          </p:nvPr>
        </p:nvSpPr>
        <p:spPr>
          <a:xfrm>
            <a:off x="1320025" y="866525"/>
            <a:ext cx="6455700" cy="6681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45" name="Google Shape;245;p5"/>
          <p:cNvSpPr txBox="1"/>
          <p:nvPr>
            <p:ph idx="1" type="body"/>
          </p:nvPr>
        </p:nvSpPr>
        <p:spPr>
          <a:xfrm>
            <a:off x="1320025" y="1613274"/>
            <a:ext cx="6455700" cy="29025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46" name="Google Shape;246;p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spTree>
      <p:nvGrpSpPr>
        <p:cNvPr id="247" name="Shape 247"/>
        <p:cNvGrpSpPr/>
        <p:nvPr/>
      </p:nvGrpSpPr>
      <p:grpSpPr>
        <a:xfrm>
          <a:off x="0" y="0"/>
          <a:ext cx="0" cy="0"/>
          <a:chOff x="0" y="0"/>
          <a:chExt cx="0" cy="0"/>
        </a:xfrm>
      </p:grpSpPr>
      <p:grpSp>
        <p:nvGrpSpPr>
          <p:cNvPr id="248" name="Google Shape;248;p6"/>
          <p:cNvGrpSpPr/>
          <p:nvPr/>
        </p:nvGrpSpPr>
        <p:grpSpPr>
          <a:xfrm>
            <a:off x="4894945" y="-11"/>
            <a:ext cx="4251603" cy="5146816"/>
            <a:chOff x="4894945" y="-11"/>
            <a:chExt cx="4251603" cy="5146816"/>
          </a:xfrm>
        </p:grpSpPr>
        <p:sp>
          <p:nvSpPr>
            <p:cNvPr id="249" name="Google Shape;249;p6"/>
            <p:cNvSpPr/>
            <p:nvPr/>
          </p:nvSpPr>
          <p:spPr>
            <a:xfrm>
              <a:off x="6108962" y="4182670"/>
              <a:ext cx="607886" cy="643356"/>
            </a:xfrm>
            <a:custGeom>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Google Shape;250;p6"/>
            <p:cNvSpPr/>
            <p:nvPr/>
          </p:nvSpPr>
          <p:spPr>
            <a:xfrm>
              <a:off x="6716818" y="3860093"/>
              <a:ext cx="607856" cy="643388"/>
            </a:xfrm>
            <a:custGeom>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Google Shape;251;p6"/>
            <p:cNvSpPr/>
            <p:nvPr/>
          </p:nvSpPr>
          <p:spPr>
            <a:xfrm>
              <a:off x="7324645" y="3539314"/>
              <a:ext cx="607886" cy="643388"/>
            </a:xfrm>
            <a:custGeom>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Google Shape;252;p6"/>
            <p:cNvSpPr/>
            <p:nvPr/>
          </p:nvSpPr>
          <p:spPr>
            <a:xfrm>
              <a:off x="7324645" y="4182670"/>
              <a:ext cx="607886" cy="643356"/>
            </a:xfrm>
            <a:custGeom>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Google Shape;253;p6"/>
            <p:cNvSpPr/>
            <p:nvPr/>
          </p:nvSpPr>
          <p:spPr>
            <a:xfrm>
              <a:off x="7932502" y="643313"/>
              <a:ext cx="606220" cy="643388"/>
            </a:xfrm>
            <a:custGeom>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Google Shape;254;p6"/>
            <p:cNvSpPr/>
            <p:nvPr/>
          </p:nvSpPr>
          <p:spPr>
            <a:xfrm>
              <a:off x="8538692" y="322534"/>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 name="Google Shape;255;p6"/>
            <p:cNvSpPr/>
            <p:nvPr/>
          </p:nvSpPr>
          <p:spPr>
            <a:xfrm>
              <a:off x="7932502" y="1286669"/>
              <a:ext cx="606220" cy="643388"/>
            </a:xfrm>
            <a:custGeom>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Google Shape;256;p6"/>
            <p:cNvSpPr/>
            <p:nvPr/>
          </p:nvSpPr>
          <p:spPr>
            <a:xfrm>
              <a:off x="7932502" y="3216737"/>
              <a:ext cx="606220" cy="643388"/>
            </a:xfrm>
            <a:custGeom>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Google Shape;257;p6"/>
            <p:cNvSpPr/>
            <p:nvPr/>
          </p:nvSpPr>
          <p:spPr>
            <a:xfrm>
              <a:off x="8538692" y="3539314"/>
              <a:ext cx="607856" cy="643388"/>
            </a:xfrm>
            <a:custGeom>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Google Shape;258;p6"/>
            <p:cNvSpPr/>
            <p:nvPr/>
          </p:nvSpPr>
          <p:spPr>
            <a:xfrm>
              <a:off x="6108962" y="-11"/>
              <a:ext cx="607886" cy="322577"/>
            </a:xfrm>
            <a:custGeom>
              <a:pathLst>
                <a:path extrusionOk="0" h="10046" w="20428">
                  <a:moveTo>
                    <a:pt x="1" y="0"/>
                  </a:moveTo>
                  <a:lnTo>
                    <a:pt x="1" y="1004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Google Shape;259;p6"/>
            <p:cNvSpPr/>
            <p:nvPr/>
          </p:nvSpPr>
          <p:spPr>
            <a:xfrm>
              <a:off x="6716818" y="-11"/>
              <a:ext cx="607856" cy="643356"/>
            </a:xfrm>
            <a:custGeom>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Google Shape;260;p6"/>
            <p:cNvSpPr/>
            <p:nvPr/>
          </p:nvSpPr>
          <p:spPr>
            <a:xfrm>
              <a:off x="7324645" y="-11"/>
              <a:ext cx="607886" cy="322577"/>
            </a:xfrm>
            <a:custGeom>
              <a:pathLst>
                <a:path extrusionOk="0" h="10046" w="20428">
                  <a:moveTo>
                    <a:pt x="1" y="0"/>
                  </a:moveTo>
                  <a:lnTo>
                    <a:pt x="1"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Google Shape;261;p6"/>
            <p:cNvSpPr/>
            <p:nvPr/>
          </p:nvSpPr>
          <p:spPr>
            <a:xfrm>
              <a:off x="7932502" y="-11"/>
              <a:ext cx="606220" cy="643356"/>
            </a:xfrm>
            <a:custGeom>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Google Shape;262;p6"/>
            <p:cNvSpPr/>
            <p:nvPr/>
          </p:nvSpPr>
          <p:spPr>
            <a:xfrm>
              <a:off x="8538692" y="-11"/>
              <a:ext cx="607856" cy="322577"/>
            </a:xfrm>
            <a:custGeom>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Google Shape;263;p6"/>
            <p:cNvSpPr/>
            <p:nvPr/>
          </p:nvSpPr>
          <p:spPr>
            <a:xfrm>
              <a:off x="4894945" y="3860093"/>
              <a:ext cx="607856" cy="643388"/>
            </a:xfrm>
            <a:custGeom>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 name="Google Shape;264;p6"/>
            <p:cNvSpPr/>
            <p:nvPr/>
          </p:nvSpPr>
          <p:spPr>
            <a:xfrm>
              <a:off x="6108962" y="3860093"/>
              <a:ext cx="607886" cy="643388"/>
            </a:xfrm>
            <a:custGeom>
              <a:pathLst>
                <a:path extrusionOk="0" h="20037"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Google Shape;265;p6"/>
            <p:cNvSpPr/>
            <p:nvPr/>
          </p:nvSpPr>
          <p:spPr>
            <a:xfrm>
              <a:off x="5502772" y="4182670"/>
              <a:ext cx="606220" cy="643356"/>
            </a:xfrm>
            <a:custGeom>
              <a:pathLst>
                <a:path extrusionOk="0" h="20036" w="20372">
                  <a:moveTo>
                    <a:pt x="20372" y="0"/>
                  </a:moveTo>
                  <a:lnTo>
                    <a:pt x="1" y="9990"/>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Google Shape;266;p6"/>
            <p:cNvSpPr/>
            <p:nvPr/>
          </p:nvSpPr>
          <p:spPr>
            <a:xfrm>
              <a:off x="7324645" y="3216737"/>
              <a:ext cx="607886" cy="643388"/>
            </a:xfrm>
            <a:custGeom>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Google Shape;267;p6"/>
            <p:cNvSpPr/>
            <p:nvPr/>
          </p:nvSpPr>
          <p:spPr>
            <a:xfrm>
              <a:off x="6716818" y="3539314"/>
              <a:ext cx="607856" cy="643388"/>
            </a:xfrm>
            <a:custGeom>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Google Shape;268;p6"/>
            <p:cNvSpPr/>
            <p:nvPr/>
          </p:nvSpPr>
          <p:spPr>
            <a:xfrm>
              <a:off x="6716818" y="4182670"/>
              <a:ext cx="607856" cy="643356"/>
            </a:xfrm>
            <a:custGeom>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Google Shape;269;p6"/>
            <p:cNvSpPr/>
            <p:nvPr/>
          </p:nvSpPr>
          <p:spPr>
            <a:xfrm>
              <a:off x="7932502" y="322534"/>
              <a:ext cx="606220" cy="643388"/>
            </a:xfrm>
            <a:custGeom>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Google Shape;270;p6"/>
            <p:cNvSpPr/>
            <p:nvPr/>
          </p:nvSpPr>
          <p:spPr>
            <a:xfrm>
              <a:off x="7932502" y="965890"/>
              <a:ext cx="606220" cy="643388"/>
            </a:xfrm>
            <a:custGeom>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 name="Google Shape;271;p6"/>
            <p:cNvSpPr/>
            <p:nvPr/>
          </p:nvSpPr>
          <p:spPr>
            <a:xfrm>
              <a:off x="7932502" y="2895958"/>
              <a:ext cx="606220" cy="643388"/>
            </a:xfrm>
            <a:custGeom>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Google Shape;272;p6"/>
            <p:cNvSpPr/>
            <p:nvPr/>
          </p:nvSpPr>
          <p:spPr>
            <a:xfrm>
              <a:off x="7932492" y="3538418"/>
              <a:ext cx="607856" cy="643388"/>
            </a:xfrm>
            <a:custGeom>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Google Shape;273;p6"/>
            <p:cNvSpPr/>
            <p:nvPr/>
          </p:nvSpPr>
          <p:spPr>
            <a:xfrm>
              <a:off x="6108962" y="-11"/>
              <a:ext cx="607886" cy="643356"/>
            </a:xfrm>
            <a:custGeom>
              <a:pathLst>
                <a:path extrusionOk="0" h="20036"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 name="Google Shape;274;p6"/>
            <p:cNvSpPr/>
            <p:nvPr/>
          </p:nvSpPr>
          <p:spPr>
            <a:xfrm>
              <a:off x="6716818"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Google Shape;275;p6"/>
            <p:cNvSpPr/>
            <p:nvPr/>
          </p:nvSpPr>
          <p:spPr>
            <a:xfrm>
              <a:off x="6716818" y="4825993"/>
              <a:ext cx="607856" cy="320811"/>
            </a:xfrm>
            <a:custGeom>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 name="Google Shape;276;p6"/>
            <p:cNvSpPr/>
            <p:nvPr/>
          </p:nvSpPr>
          <p:spPr>
            <a:xfrm>
              <a:off x="7324645" y="4503448"/>
              <a:ext cx="607886" cy="643356"/>
            </a:xfrm>
            <a:custGeom>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 name="Google Shape;277;p6"/>
            <p:cNvSpPr/>
            <p:nvPr/>
          </p:nvSpPr>
          <p:spPr>
            <a:xfrm>
              <a:off x="8538692" y="-11"/>
              <a:ext cx="607856" cy="643356"/>
            </a:xfrm>
            <a:custGeom>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 name="Google Shape;278;p6"/>
            <p:cNvSpPr/>
            <p:nvPr/>
          </p:nvSpPr>
          <p:spPr>
            <a:xfrm>
              <a:off x="8538692" y="4503448"/>
              <a:ext cx="607856" cy="643356"/>
            </a:xfrm>
            <a:custGeom>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Google Shape;279;p6"/>
            <p:cNvSpPr/>
            <p:nvPr/>
          </p:nvSpPr>
          <p:spPr>
            <a:xfrm>
              <a:off x="5502772" y="643313"/>
              <a:ext cx="3643776" cy="3860168"/>
            </a:xfrm>
            <a:custGeom>
              <a:pathLst>
                <a:path extrusionOk="0" h="120217" w="122449">
                  <a:moveTo>
                    <a:pt x="1" y="1"/>
                  </a:moveTo>
                  <a:lnTo>
                    <a:pt x="1" y="120216"/>
                  </a:lnTo>
                  <a:lnTo>
                    <a:pt x="122449" y="60109"/>
                  </a:lnTo>
                  <a:lnTo>
                    <a:pt x="1" y="1"/>
                  </a:lnTo>
                  <a:close/>
                </a:path>
              </a:pathLst>
            </a:cu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Google Shape;280;p6"/>
            <p:cNvSpPr/>
            <p:nvPr/>
          </p:nvSpPr>
          <p:spPr>
            <a:xfrm>
              <a:off x="7324658" y="322534"/>
              <a:ext cx="607886" cy="643388"/>
            </a:xfrm>
            <a:custGeom>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 name="Google Shape;281;p6"/>
            <p:cNvSpPr/>
            <p:nvPr/>
          </p:nvSpPr>
          <p:spPr>
            <a:xfrm>
              <a:off x="7324658" y="965890"/>
              <a:ext cx="607886" cy="643388"/>
            </a:xfrm>
            <a:custGeom>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 name="Google Shape;282;p6"/>
            <p:cNvSpPr/>
            <p:nvPr/>
          </p:nvSpPr>
          <p:spPr>
            <a:xfrm>
              <a:off x="6716831" y="322534"/>
              <a:ext cx="607856" cy="643388"/>
            </a:xfrm>
            <a:custGeom>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 name="Google Shape;283;p6"/>
            <p:cNvSpPr/>
            <p:nvPr/>
          </p:nvSpPr>
          <p:spPr>
            <a:xfrm>
              <a:off x="6716831" y="965890"/>
              <a:ext cx="607856"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Google Shape;284;p6"/>
            <p:cNvSpPr/>
            <p:nvPr/>
          </p:nvSpPr>
          <p:spPr>
            <a:xfrm>
              <a:off x="7324658" y="1286669"/>
              <a:ext cx="607886" cy="643388"/>
            </a:xfrm>
            <a:custGeom>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Google Shape;285;p6"/>
            <p:cNvSpPr/>
            <p:nvPr/>
          </p:nvSpPr>
          <p:spPr>
            <a:xfrm>
              <a:off x="7324658" y="-11"/>
              <a:ext cx="607886" cy="643356"/>
            </a:xfrm>
            <a:custGeom>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86" name="Google Shape;286;p6"/>
          <p:cNvGrpSpPr/>
          <p:nvPr/>
        </p:nvGrpSpPr>
        <p:grpSpPr>
          <a:xfrm>
            <a:off x="-6" y="-11"/>
            <a:ext cx="2429759" cy="1609289"/>
            <a:chOff x="608719" y="-11"/>
            <a:chExt cx="2429759" cy="1609289"/>
          </a:xfrm>
        </p:grpSpPr>
        <p:sp>
          <p:nvSpPr>
            <p:cNvPr id="287" name="Google Shape;287;p6"/>
            <p:cNvSpPr/>
            <p:nvPr/>
          </p:nvSpPr>
          <p:spPr>
            <a:xfrm>
              <a:off x="608719" y="322534"/>
              <a:ext cx="606220"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Google Shape;288;p6"/>
            <p:cNvSpPr/>
            <p:nvPr/>
          </p:nvSpPr>
          <p:spPr>
            <a:xfrm>
              <a:off x="608719" y="965890"/>
              <a:ext cx="606220" cy="643388"/>
            </a:xfrm>
            <a:custGeom>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Google Shape;289;p6"/>
            <p:cNvSpPr/>
            <p:nvPr/>
          </p:nvSpPr>
          <p:spPr>
            <a:xfrm>
              <a:off x="1822766" y="322534"/>
              <a:ext cx="607856" cy="643388"/>
            </a:xfrm>
            <a:custGeom>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Google Shape;290;p6"/>
            <p:cNvSpPr/>
            <p:nvPr/>
          </p:nvSpPr>
          <p:spPr>
            <a:xfrm>
              <a:off x="1822766" y="965890"/>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Google Shape;291;p6"/>
            <p:cNvSpPr/>
            <p:nvPr/>
          </p:nvSpPr>
          <p:spPr>
            <a:xfrm>
              <a:off x="1214909" y="-11"/>
              <a:ext cx="607886"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Google Shape;292;p6"/>
            <p:cNvSpPr/>
            <p:nvPr/>
          </p:nvSpPr>
          <p:spPr>
            <a:xfrm>
              <a:off x="1822766" y="-11"/>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Google Shape;293;p6"/>
            <p:cNvSpPr/>
            <p:nvPr/>
          </p:nvSpPr>
          <p:spPr>
            <a:xfrm>
              <a:off x="608719" y="643313"/>
              <a:ext cx="606220" cy="643388"/>
            </a:xfrm>
            <a:custGeom>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Google Shape;294;p6"/>
            <p:cNvSpPr/>
            <p:nvPr/>
          </p:nvSpPr>
          <p:spPr>
            <a:xfrm>
              <a:off x="1214909" y="322534"/>
              <a:ext cx="607886" cy="643388"/>
            </a:xfrm>
            <a:custGeom>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 name="Google Shape;295;p6"/>
            <p:cNvSpPr/>
            <p:nvPr/>
          </p:nvSpPr>
          <p:spPr>
            <a:xfrm>
              <a:off x="1214909" y="965890"/>
              <a:ext cx="607886"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Google Shape;296;p6"/>
            <p:cNvSpPr/>
            <p:nvPr/>
          </p:nvSpPr>
          <p:spPr>
            <a:xfrm>
              <a:off x="2430592" y="322534"/>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 name="Google Shape;297;p6"/>
            <p:cNvSpPr/>
            <p:nvPr/>
          </p:nvSpPr>
          <p:spPr>
            <a:xfrm>
              <a:off x="608719" y="-11"/>
              <a:ext cx="606220" cy="643356"/>
            </a:xfrm>
            <a:custGeom>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 name="Google Shape;298;p6"/>
            <p:cNvSpPr/>
            <p:nvPr/>
          </p:nvSpPr>
          <p:spPr>
            <a:xfrm>
              <a:off x="1214909" y="-11"/>
              <a:ext cx="607886" cy="322577"/>
            </a:xfrm>
            <a:custGeom>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99" name="Google Shape;299;p6"/>
          <p:cNvSpPr txBox="1"/>
          <p:nvPr>
            <p:ph type="title"/>
          </p:nvPr>
        </p:nvSpPr>
        <p:spPr>
          <a:xfrm>
            <a:off x="742725" y="1652750"/>
            <a:ext cx="3892200" cy="513900"/>
          </a:xfrm>
          <a:prstGeom prst="rect">
            <a:avLst/>
          </a:prstGeom>
        </p:spPr>
        <p:txBody>
          <a:bodyPr anchorCtr="0" anchor="b"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00" name="Google Shape;300;p6"/>
          <p:cNvSpPr txBox="1"/>
          <p:nvPr>
            <p:ph idx="1" type="body"/>
          </p:nvPr>
        </p:nvSpPr>
        <p:spPr>
          <a:xfrm>
            <a:off x="742725" y="2227229"/>
            <a:ext cx="3892200" cy="22329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01" name="Google Shape;301;p6"/>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302" name="Google Shape;302;p6"/>
          <p:cNvSpPr/>
          <p:nvPr/>
        </p:nvSpPr>
        <p:spPr>
          <a:xfrm>
            <a:off x="8538692" y="4825993"/>
            <a:ext cx="607856" cy="320811"/>
          </a:xfrm>
          <a:custGeom>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03"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 name="Google Shape;306;p7"/>
            <p:cNvSpPr/>
            <p:nvPr/>
          </p:nvSpPr>
          <p:spPr>
            <a:xfrm>
              <a:off x="608719" y="322534"/>
              <a:ext cx="606220" cy="643388"/>
            </a:xfrm>
            <a:custGeom>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 name="Google Shape;307;p7"/>
            <p:cNvSpPr/>
            <p:nvPr/>
          </p:nvSpPr>
          <p:spPr>
            <a:xfrm>
              <a:off x="608719" y="965890"/>
              <a:ext cx="606220"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Google Shape;308;p7"/>
            <p:cNvSpPr/>
            <p:nvPr/>
          </p:nvSpPr>
          <p:spPr>
            <a:xfrm>
              <a:off x="1822766" y="322534"/>
              <a:ext cx="607856" cy="643388"/>
            </a:xfrm>
            <a:custGeom>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 name="Google Shape;309;p7"/>
            <p:cNvSpPr/>
            <p:nvPr/>
          </p:nvSpPr>
          <p:spPr>
            <a:xfrm>
              <a:off x="1214909" y="1286669"/>
              <a:ext cx="607886" cy="643388"/>
            </a:xfrm>
            <a:custGeom>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 name="Google Shape;310;p7"/>
            <p:cNvSpPr/>
            <p:nvPr/>
          </p:nvSpPr>
          <p:spPr>
            <a:xfrm>
              <a:off x="1822766" y="965890"/>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Google Shape;311;p7"/>
            <p:cNvSpPr/>
            <p:nvPr/>
          </p:nvSpPr>
          <p:spPr>
            <a:xfrm>
              <a:off x="892" y="-11"/>
              <a:ext cx="607856" cy="643356"/>
            </a:xfrm>
            <a:custGeom>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 name="Google Shape;312;p7"/>
            <p:cNvSpPr/>
            <p:nvPr/>
          </p:nvSpPr>
          <p:spPr>
            <a:xfrm>
              <a:off x="608719" y="-11"/>
              <a:ext cx="606220"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 name="Google Shape;313;p7"/>
            <p:cNvSpPr/>
            <p:nvPr/>
          </p:nvSpPr>
          <p:spPr>
            <a:xfrm>
              <a:off x="1214909" y="-11"/>
              <a:ext cx="607886"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 name="Google Shape;314;p7"/>
            <p:cNvSpPr/>
            <p:nvPr/>
          </p:nvSpPr>
          <p:spPr>
            <a:xfrm>
              <a:off x="1822766" y="-11"/>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Google Shape;315;p7"/>
            <p:cNvSpPr/>
            <p:nvPr/>
          </p:nvSpPr>
          <p:spPr>
            <a:xfrm>
              <a:off x="2430592" y="-11"/>
              <a:ext cx="607886" cy="643356"/>
            </a:xfrm>
            <a:custGeom>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Google Shape;316;p7"/>
            <p:cNvSpPr/>
            <p:nvPr/>
          </p:nvSpPr>
          <p:spPr>
            <a:xfrm>
              <a:off x="892" y="322534"/>
              <a:ext cx="607856"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Google Shape;317;p7"/>
            <p:cNvSpPr/>
            <p:nvPr/>
          </p:nvSpPr>
          <p:spPr>
            <a:xfrm>
              <a:off x="608719" y="643313"/>
              <a:ext cx="606220" cy="643388"/>
            </a:xfrm>
            <a:custGeom>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 name="Google Shape;318;p7"/>
            <p:cNvSpPr/>
            <p:nvPr/>
          </p:nvSpPr>
          <p:spPr>
            <a:xfrm>
              <a:off x="892" y="965890"/>
              <a:ext cx="607856"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Google Shape;319;p7"/>
            <p:cNvSpPr/>
            <p:nvPr/>
          </p:nvSpPr>
          <p:spPr>
            <a:xfrm>
              <a:off x="608719" y="1286669"/>
              <a:ext cx="606220"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Google Shape;320;p7"/>
            <p:cNvSpPr/>
            <p:nvPr/>
          </p:nvSpPr>
          <p:spPr>
            <a:xfrm>
              <a:off x="892" y="1609246"/>
              <a:ext cx="607856" cy="643388"/>
            </a:xfrm>
            <a:custGeom>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 name="Google Shape;321;p7"/>
            <p:cNvSpPr/>
            <p:nvPr/>
          </p:nvSpPr>
          <p:spPr>
            <a:xfrm>
              <a:off x="1214909" y="322534"/>
              <a:ext cx="607886" cy="643388"/>
            </a:xfrm>
            <a:custGeom>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 name="Google Shape;322;p7"/>
            <p:cNvSpPr/>
            <p:nvPr/>
          </p:nvSpPr>
          <p:spPr>
            <a:xfrm>
              <a:off x="1214909" y="965890"/>
              <a:ext cx="607886"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Google Shape;323;p7"/>
            <p:cNvSpPr/>
            <p:nvPr/>
          </p:nvSpPr>
          <p:spPr>
            <a:xfrm>
              <a:off x="1214909" y="1609246"/>
              <a:ext cx="607886" cy="643388"/>
            </a:xfrm>
            <a:custGeom>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 name="Google Shape;324;p7"/>
            <p:cNvSpPr/>
            <p:nvPr/>
          </p:nvSpPr>
          <p:spPr>
            <a:xfrm>
              <a:off x="2430592" y="322534"/>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Google Shape;325;p7"/>
            <p:cNvSpPr/>
            <p:nvPr/>
          </p:nvSpPr>
          <p:spPr>
            <a:xfrm>
              <a:off x="892"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 name="Google Shape;326;p7"/>
            <p:cNvSpPr/>
            <p:nvPr/>
          </p:nvSpPr>
          <p:spPr>
            <a:xfrm>
              <a:off x="608719" y="-11"/>
              <a:ext cx="606220" cy="643356"/>
            </a:xfrm>
            <a:custGeom>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Google Shape;327;p7"/>
            <p:cNvSpPr/>
            <p:nvPr/>
          </p:nvSpPr>
          <p:spPr>
            <a:xfrm>
              <a:off x="1214909" y="-11"/>
              <a:ext cx="607886"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 name="Google Shape;330;p7"/>
            <p:cNvSpPr/>
            <p:nvPr/>
          </p:nvSpPr>
          <p:spPr>
            <a:xfrm>
              <a:off x="8536142" y="4182670"/>
              <a:ext cx="607856" cy="643356"/>
            </a:xfrm>
            <a:custGeom>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 name="Google Shape;331;p7"/>
            <p:cNvSpPr/>
            <p:nvPr/>
          </p:nvSpPr>
          <p:spPr>
            <a:xfrm>
              <a:off x="7322095" y="4825993"/>
              <a:ext cx="607886" cy="320811"/>
            </a:xfrm>
            <a:custGeom>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 name="Google Shape;332;p7"/>
            <p:cNvSpPr/>
            <p:nvPr/>
          </p:nvSpPr>
          <p:spPr>
            <a:xfrm>
              <a:off x="7929952" y="4503448"/>
              <a:ext cx="606220" cy="643356"/>
            </a:xfrm>
            <a:custGeom>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 name="Google Shape;333;p7"/>
            <p:cNvSpPr/>
            <p:nvPr/>
          </p:nvSpPr>
          <p:spPr>
            <a:xfrm>
              <a:off x="8536142" y="4825993"/>
              <a:ext cx="607856" cy="320811"/>
            </a:xfrm>
            <a:custGeom>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 name="Google Shape;334;p7"/>
            <p:cNvSpPr/>
            <p:nvPr/>
          </p:nvSpPr>
          <p:spPr>
            <a:xfrm>
              <a:off x="7322095" y="3860093"/>
              <a:ext cx="607886" cy="643388"/>
            </a:xfrm>
            <a:custGeom>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 name="Google Shape;335;p7"/>
            <p:cNvSpPr/>
            <p:nvPr/>
          </p:nvSpPr>
          <p:spPr>
            <a:xfrm>
              <a:off x="8536142" y="3860093"/>
              <a:ext cx="607856" cy="643388"/>
            </a:xfrm>
            <a:custGeom>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 name="Google Shape;336;p7"/>
            <p:cNvSpPr/>
            <p:nvPr/>
          </p:nvSpPr>
          <p:spPr>
            <a:xfrm>
              <a:off x="7929952" y="4182670"/>
              <a:ext cx="606220" cy="643356"/>
            </a:xfrm>
            <a:custGeom>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 name="Google Shape;337;p7"/>
            <p:cNvSpPr/>
            <p:nvPr/>
          </p:nvSpPr>
          <p:spPr>
            <a:xfrm>
              <a:off x="7322095" y="4503448"/>
              <a:ext cx="607886" cy="643356"/>
            </a:xfrm>
            <a:custGeom>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 name="Google Shape;338;p7"/>
            <p:cNvSpPr/>
            <p:nvPr/>
          </p:nvSpPr>
          <p:spPr>
            <a:xfrm>
              <a:off x="7929952" y="4825993"/>
              <a:ext cx="606220" cy="320811"/>
            </a:xfrm>
            <a:custGeom>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 name="Google Shape;339;p7"/>
            <p:cNvSpPr/>
            <p:nvPr/>
          </p:nvSpPr>
          <p:spPr>
            <a:xfrm>
              <a:off x="8536142" y="4503448"/>
              <a:ext cx="607856" cy="643356"/>
            </a:xfrm>
            <a:custGeom>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 name="Google Shape;340;p7"/>
            <p:cNvSpPr/>
            <p:nvPr/>
          </p:nvSpPr>
          <p:spPr>
            <a:xfrm>
              <a:off x="6714243" y="4825993"/>
              <a:ext cx="607856" cy="320811"/>
            </a:xfrm>
            <a:custGeom>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1" name="Google Shape;341;p7"/>
          <p:cNvSpPr txBox="1"/>
          <p:nvPr>
            <p:ph type="title"/>
          </p:nvPr>
        </p:nvSpPr>
        <p:spPr>
          <a:xfrm>
            <a:off x="1320025" y="866525"/>
            <a:ext cx="6455700" cy="6681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42" name="Google Shape;342;p7"/>
          <p:cNvSpPr txBox="1"/>
          <p:nvPr>
            <p:ph idx="1" type="body"/>
          </p:nvPr>
        </p:nvSpPr>
        <p:spPr>
          <a:xfrm>
            <a:off x="1320025" y="1582625"/>
            <a:ext cx="3133500" cy="29553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3" name="Google Shape;343;p7"/>
          <p:cNvSpPr txBox="1"/>
          <p:nvPr>
            <p:ph idx="2" type="body"/>
          </p:nvPr>
        </p:nvSpPr>
        <p:spPr>
          <a:xfrm>
            <a:off x="4642177" y="1582625"/>
            <a:ext cx="3133500" cy="29553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4" name="Google Shape;344;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45" name="Shape 345"/>
        <p:cNvGrpSpPr/>
        <p:nvPr/>
      </p:nvGrpSpPr>
      <p:grpSpPr>
        <a:xfrm>
          <a:off x="0" y="0"/>
          <a:ext cx="0" cy="0"/>
          <a:chOff x="0" y="0"/>
          <a:chExt cx="0" cy="0"/>
        </a:xfrm>
      </p:grpSpPr>
      <p:grpSp>
        <p:nvGrpSpPr>
          <p:cNvPr id="346" name="Google Shape;346;p8"/>
          <p:cNvGrpSpPr/>
          <p:nvPr/>
        </p:nvGrpSpPr>
        <p:grpSpPr>
          <a:xfrm>
            <a:off x="6714243" y="3860093"/>
            <a:ext cx="2429755" cy="1286712"/>
            <a:chOff x="6714243" y="3860093"/>
            <a:chExt cx="2429755" cy="1286712"/>
          </a:xfrm>
        </p:grpSpPr>
        <p:sp>
          <p:nvSpPr>
            <p:cNvPr id="347" name="Google Shape;347;p8"/>
            <p:cNvSpPr/>
            <p:nvPr/>
          </p:nvSpPr>
          <p:spPr>
            <a:xfrm>
              <a:off x="7929952" y="3860093"/>
              <a:ext cx="606220" cy="643388"/>
            </a:xfrm>
            <a:custGeom>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 name="Google Shape;348;p8"/>
            <p:cNvSpPr/>
            <p:nvPr/>
          </p:nvSpPr>
          <p:spPr>
            <a:xfrm>
              <a:off x="8536142" y="4182670"/>
              <a:ext cx="607856" cy="643356"/>
            </a:xfrm>
            <a:custGeom>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 name="Google Shape;349;p8"/>
            <p:cNvSpPr/>
            <p:nvPr/>
          </p:nvSpPr>
          <p:spPr>
            <a:xfrm>
              <a:off x="7322095" y="4825993"/>
              <a:ext cx="607886" cy="320811"/>
            </a:xfrm>
            <a:custGeom>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 name="Google Shape;350;p8"/>
            <p:cNvSpPr/>
            <p:nvPr/>
          </p:nvSpPr>
          <p:spPr>
            <a:xfrm>
              <a:off x="7929952" y="4503448"/>
              <a:ext cx="606220" cy="643356"/>
            </a:xfrm>
            <a:custGeom>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 name="Google Shape;351;p8"/>
            <p:cNvSpPr/>
            <p:nvPr/>
          </p:nvSpPr>
          <p:spPr>
            <a:xfrm>
              <a:off x="8536142" y="4825993"/>
              <a:ext cx="607856" cy="320811"/>
            </a:xfrm>
            <a:custGeom>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 name="Google Shape;352;p8"/>
            <p:cNvSpPr/>
            <p:nvPr/>
          </p:nvSpPr>
          <p:spPr>
            <a:xfrm>
              <a:off x="7322095" y="3860093"/>
              <a:ext cx="607886" cy="643388"/>
            </a:xfrm>
            <a:custGeom>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 name="Google Shape;353;p8"/>
            <p:cNvSpPr/>
            <p:nvPr/>
          </p:nvSpPr>
          <p:spPr>
            <a:xfrm>
              <a:off x="8536142" y="3860093"/>
              <a:ext cx="607856" cy="643388"/>
            </a:xfrm>
            <a:custGeom>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 name="Google Shape;354;p8"/>
            <p:cNvSpPr/>
            <p:nvPr/>
          </p:nvSpPr>
          <p:spPr>
            <a:xfrm>
              <a:off x="7929952" y="4182670"/>
              <a:ext cx="606220" cy="643356"/>
            </a:xfrm>
            <a:custGeom>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 name="Google Shape;355;p8"/>
            <p:cNvSpPr/>
            <p:nvPr/>
          </p:nvSpPr>
          <p:spPr>
            <a:xfrm>
              <a:off x="7322095" y="4503448"/>
              <a:ext cx="607886" cy="643356"/>
            </a:xfrm>
            <a:custGeom>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 name="Google Shape;356;p8"/>
            <p:cNvSpPr/>
            <p:nvPr/>
          </p:nvSpPr>
          <p:spPr>
            <a:xfrm>
              <a:off x="7929952" y="4825993"/>
              <a:ext cx="606220" cy="320811"/>
            </a:xfrm>
            <a:custGeom>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7" name="Google Shape;357;p8"/>
            <p:cNvSpPr/>
            <p:nvPr/>
          </p:nvSpPr>
          <p:spPr>
            <a:xfrm>
              <a:off x="8536142" y="4503448"/>
              <a:ext cx="607856" cy="643356"/>
            </a:xfrm>
            <a:custGeom>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8" name="Google Shape;358;p8"/>
            <p:cNvSpPr/>
            <p:nvPr/>
          </p:nvSpPr>
          <p:spPr>
            <a:xfrm>
              <a:off x="6714243" y="4825993"/>
              <a:ext cx="607856" cy="320811"/>
            </a:xfrm>
            <a:custGeom>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59" name="Google Shape;359;p8"/>
          <p:cNvGrpSpPr/>
          <p:nvPr/>
        </p:nvGrpSpPr>
        <p:grpSpPr>
          <a:xfrm>
            <a:off x="892" y="-11"/>
            <a:ext cx="3037586" cy="2252645"/>
            <a:chOff x="892" y="-11"/>
            <a:chExt cx="3037586" cy="2252645"/>
          </a:xfrm>
        </p:grpSpPr>
        <p:sp>
          <p:nvSpPr>
            <p:cNvPr id="360" name="Google Shape;360;p8"/>
            <p:cNvSpPr/>
            <p:nvPr/>
          </p:nvSpPr>
          <p:spPr>
            <a:xfrm>
              <a:off x="892" y="643313"/>
              <a:ext cx="607856"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1" name="Google Shape;361;p8"/>
            <p:cNvSpPr/>
            <p:nvPr/>
          </p:nvSpPr>
          <p:spPr>
            <a:xfrm>
              <a:off x="608719" y="322534"/>
              <a:ext cx="606220" cy="643388"/>
            </a:xfrm>
            <a:custGeom>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2" name="Google Shape;362;p8"/>
            <p:cNvSpPr/>
            <p:nvPr/>
          </p:nvSpPr>
          <p:spPr>
            <a:xfrm>
              <a:off x="608719" y="965890"/>
              <a:ext cx="606220"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3" name="Google Shape;363;p8"/>
            <p:cNvSpPr/>
            <p:nvPr/>
          </p:nvSpPr>
          <p:spPr>
            <a:xfrm>
              <a:off x="1822766" y="322534"/>
              <a:ext cx="607856" cy="643388"/>
            </a:xfrm>
            <a:custGeom>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4" name="Google Shape;364;p8"/>
            <p:cNvSpPr/>
            <p:nvPr/>
          </p:nvSpPr>
          <p:spPr>
            <a:xfrm>
              <a:off x="1214909" y="1286669"/>
              <a:ext cx="607886" cy="643388"/>
            </a:xfrm>
            <a:custGeom>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Google Shape;365;p8"/>
            <p:cNvSpPr/>
            <p:nvPr/>
          </p:nvSpPr>
          <p:spPr>
            <a:xfrm>
              <a:off x="1822766" y="965890"/>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6" name="Google Shape;366;p8"/>
            <p:cNvSpPr/>
            <p:nvPr/>
          </p:nvSpPr>
          <p:spPr>
            <a:xfrm>
              <a:off x="892" y="-11"/>
              <a:ext cx="607856" cy="643356"/>
            </a:xfrm>
            <a:custGeom>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7" name="Google Shape;367;p8"/>
            <p:cNvSpPr/>
            <p:nvPr/>
          </p:nvSpPr>
          <p:spPr>
            <a:xfrm>
              <a:off x="608719" y="-11"/>
              <a:ext cx="606220"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8" name="Google Shape;368;p8"/>
            <p:cNvSpPr/>
            <p:nvPr/>
          </p:nvSpPr>
          <p:spPr>
            <a:xfrm>
              <a:off x="1214909" y="-11"/>
              <a:ext cx="607886"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9" name="Google Shape;369;p8"/>
            <p:cNvSpPr/>
            <p:nvPr/>
          </p:nvSpPr>
          <p:spPr>
            <a:xfrm>
              <a:off x="1822766" y="-11"/>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0" name="Google Shape;370;p8"/>
            <p:cNvSpPr/>
            <p:nvPr/>
          </p:nvSpPr>
          <p:spPr>
            <a:xfrm>
              <a:off x="2430592" y="-11"/>
              <a:ext cx="607886" cy="643356"/>
            </a:xfrm>
            <a:custGeom>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Google Shape;371;p8"/>
            <p:cNvSpPr/>
            <p:nvPr/>
          </p:nvSpPr>
          <p:spPr>
            <a:xfrm>
              <a:off x="892" y="322534"/>
              <a:ext cx="607856"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2" name="Google Shape;372;p8"/>
            <p:cNvSpPr/>
            <p:nvPr/>
          </p:nvSpPr>
          <p:spPr>
            <a:xfrm>
              <a:off x="608719" y="643313"/>
              <a:ext cx="606220" cy="643388"/>
            </a:xfrm>
            <a:custGeom>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3" name="Google Shape;373;p8"/>
            <p:cNvSpPr/>
            <p:nvPr/>
          </p:nvSpPr>
          <p:spPr>
            <a:xfrm>
              <a:off x="892" y="965890"/>
              <a:ext cx="607856"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4" name="Google Shape;374;p8"/>
            <p:cNvSpPr/>
            <p:nvPr/>
          </p:nvSpPr>
          <p:spPr>
            <a:xfrm>
              <a:off x="608719" y="1286669"/>
              <a:ext cx="606220"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5" name="Google Shape;375;p8"/>
            <p:cNvSpPr/>
            <p:nvPr/>
          </p:nvSpPr>
          <p:spPr>
            <a:xfrm>
              <a:off x="892" y="1609246"/>
              <a:ext cx="607856" cy="643388"/>
            </a:xfrm>
            <a:custGeom>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6" name="Google Shape;376;p8"/>
            <p:cNvSpPr/>
            <p:nvPr/>
          </p:nvSpPr>
          <p:spPr>
            <a:xfrm>
              <a:off x="1214909" y="322534"/>
              <a:ext cx="607886" cy="643388"/>
            </a:xfrm>
            <a:custGeom>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7" name="Google Shape;377;p8"/>
            <p:cNvSpPr/>
            <p:nvPr/>
          </p:nvSpPr>
          <p:spPr>
            <a:xfrm>
              <a:off x="1214909" y="965890"/>
              <a:ext cx="607886"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8" name="Google Shape;378;p8"/>
            <p:cNvSpPr/>
            <p:nvPr/>
          </p:nvSpPr>
          <p:spPr>
            <a:xfrm>
              <a:off x="1214909" y="1609246"/>
              <a:ext cx="607886" cy="643388"/>
            </a:xfrm>
            <a:custGeom>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9" name="Google Shape;379;p8"/>
            <p:cNvSpPr/>
            <p:nvPr/>
          </p:nvSpPr>
          <p:spPr>
            <a:xfrm>
              <a:off x="2430592" y="322534"/>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0" name="Google Shape;380;p8"/>
            <p:cNvSpPr/>
            <p:nvPr/>
          </p:nvSpPr>
          <p:spPr>
            <a:xfrm>
              <a:off x="892" y="-11"/>
              <a:ext cx="607856"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Google Shape;381;p8"/>
            <p:cNvSpPr/>
            <p:nvPr/>
          </p:nvSpPr>
          <p:spPr>
            <a:xfrm>
              <a:off x="608719" y="-11"/>
              <a:ext cx="606220" cy="643356"/>
            </a:xfrm>
            <a:custGeom>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2" name="Google Shape;382;p8"/>
            <p:cNvSpPr/>
            <p:nvPr/>
          </p:nvSpPr>
          <p:spPr>
            <a:xfrm>
              <a:off x="1214909" y="-11"/>
              <a:ext cx="607886"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83" name="Google Shape;383;p8"/>
          <p:cNvSpPr txBox="1"/>
          <p:nvPr>
            <p:ph type="title"/>
          </p:nvPr>
        </p:nvSpPr>
        <p:spPr>
          <a:xfrm>
            <a:off x="1320025" y="866525"/>
            <a:ext cx="6455700" cy="668100"/>
          </a:xfrm>
          <a:prstGeom prst="rect">
            <a:avLst/>
          </a:prstGeom>
        </p:spPr>
        <p:txBody>
          <a:bodyPr anchorCtr="0" anchor="b"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84" name="Google Shape;384;p8"/>
          <p:cNvSpPr txBox="1"/>
          <p:nvPr>
            <p:ph idx="1" type="body"/>
          </p:nvPr>
        </p:nvSpPr>
        <p:spPr>
          <a:xfrm>
            <a:off x="1320025" y="1849075"/>
            <a:ext cx="2080800" cy="26565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5" name="Google Shape;385;p8"/>
          <p:cNvSpPr txBox="1"/>
          <p:nvPr>
            <p:ph idx="2" type="body"/>
          </p:nvPr>
        </p:nvSpPr>
        <p:spPr>
          <a:xfrm>
            <a:off x="3507463" y="1849075"/>
            <a:ext cx="2080800" cy="26565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6" name="Google Shape;386;p8"/>
          <p:cNvSpPr txBox="1"/>
          <p:nvPr>
            <p:ph idx="3" type="body"/>
          </p:nvPr>
        </p:nvSpPr>
        <p:spPr>
          <a:xfrm>
            <a:off x="5694901" y="1849075"/>
            <a:ext cx="2080800" cy="26565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7" name="Google Shape;387;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88" name="Shape 388"/>
        <p:cNvGrpSpPr/>
        <p:nvPr/>
      </p:nvGrpSpPr>
      <p:grpSpPr>
        <a:xfrm>
          <a:off x="0" y="0"/>
          <a:ext cx="0" cy="0"/>
          <a:chOff x="0" y="0"/>
          <a:chExt cx="0" cy="0"/>
        </a:xfrm>
      </p:grpSpPr>
      <p:grpSp>
        <p:nvGrpSpPr>
          <p:cNvPr id="389" name="Google Shape;389;p9"/>
          <p:cNvGrpSpPr/>
          <p:nvPr/>
        </p:nvGrpSpPr>
        <p:grpSpPr>
          <a:xfrm flipH="1" rot="10800000">
            <a:off x="900" y="3856775"/>
            <a:ext cx="9143992" cy="1286721"/>
            <a:chOff x="900" y="0"/>
            <a:chExt cx="9143992" cy="1286721"/>
          </a:xfrm>
        </p:grpSpPr>
        <p:sp>
          <p:nvSpPr>
            <p:cNvPr id="390" name="Google Shape;390;p9"/>
            <p:cNvSpPr/>
            <p:nvPr/>
          </p:nvSpPr>
          <p:spPr>
            <a:xfrm>
              <a:off x="4878953" y="643320"/>
              <a:ext cx="609899"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1" name="Google Shape;391;p9"/>
            <p:cNvSpPr/>
            <p:nvPr/>
          </p:nvSpPr>
          <p:spPr>
            <a:xfrm>
              <a:off x="5488830" y="322543"/>
              <a:ext cx="608257" cy="643388"/>
            </a:xfrm>
            <a:custGeom>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2" name="Google Shape;392;p9"/>
            <p:cNvSpPr/>
            <p:nvPr/>
          </p:nvSpPr>
          <p:spPr>
            <a:xfrm>
              <a:off x="8536629" y="863"/>
              <a:ext cx="608257" cy="643388"/>
            </a:xfrm>
            <a:custGeom>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Google Shape;393;p9"/>
            <p:cNvSpPr/>
            <p:nvPr/>
          </p:nvSpPr>
          <p:spPr>
            <a:xfrm>
              <a:off x="6706973" y="322543"/>
              <a:ext cx="609899" cy="643388"/>
            </a:xfrm>
            <a:custGeom>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4" name="Google Shape;394;p9"/>
            <p:cNvSpPr/>
            <p:nvPr/>
          </p:nvSpPr>
          <p:spPr>
            <a:xfrm>
              <a:off x="4878953" y="0"/>
              <a:ext cx="609899" cy="643356"/>
            </a:xfrm>
            <a:custGeom>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Google Shape;395;p9"/>
            <p:cNvSpPr/>
            <p:nvPr/>
          </p:nvSpPr>
          <p:spPr>
            <a:xfrm>
              <a:off x="5488830" y="0"/>
              <a:ext cx="608257"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Google Shape;396;p9"/>
            <p:cNvSpPr/>
            <p:nvPr/>
          </p:nvSpPr>
          <p:spPr>
            <a:xfrm>
              <a:off x="6097065" y="0"/>
              <a:ext cx="609929"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7" name="Google Shape;397;p9"/>
            <p:cNvSpPr/>
            <p:nvPr/>
          </p:nvSpPr>
          <p:spPr>
            <a:xfrm>
              <a:off x="6706973" y="0"/>
              <a:ext cx="609899"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8" name="Google Shape;398;p9"/>
            <p:cNvSpPr/>
            <p:nvPr/>
          </p:nvSpPr>
          <p:spPr>
            <a:xfrm>
              <a:off x="7316850"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9" name="Google Shape;399;p9"/>
            <p:cNvSpPr/>
            <p:nvPr/>
          </p:nvSpPr>
          <p:spPr>
            <a:xfrm>
              <a:off x="4878953" y="322543"/>
              <a:ext cx="609899" cy="643388"/>
            </a:xfrm>
            <a:custGeom>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0" name="Google Shape;400;p9"/>
            <p:cNvSpPr/>
            <p:nvPr/>
          </p:nvSpPr>
          <p:spPr>
            <a:xfrm>
              <a:off x="5488830" y="643320"/>
              <a:ext cx="608257"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Google Shape;401;p9"/>
            <p:cNvSpPr/>
            <p:nvPr/>
          </p:nvSpPr>
          <p:spPr>
            <a:xfrm>
              <a:off x="7926751" y="863"/>
              <a:ext cx="609899"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2" name="Google Shape;402;p9"/>
            <p:cNvSpPr/>
            <p:nvPr/>
          </p:nvSpPr>
          <p:spPr>
            <a:xfrm>
              <a:off x="8536629" y="321640"/>
              <a:ext cx="608257" cy="643388"/>
            </a:xfrm>
            <a:custGeom>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3" name="Google Shape;403;p9"/>
            <p:cNvSpPr/>
            <p:nvPr/>
          </p:nvSpPr>
          <p:spPr>
            <a:xfrm>
              <a:off x="6097065" y="322543"/>
              <a:ext cx="609929"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Google Shape;404;p9"/>
            <p:cNvSpPr/>
            <p:nvPr/>
          </p:nvSpPr>
          <p:spPr>
            <a:xfrm>
              <a:off x="6706962"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5" name="Google Shape;405;p9"/>
            <p:cNvSpPr/>
            <p:nvPr/>
          </p:nvSpPr>
          <p:spPr>
            <a:xfrm>
              <a:off x="4878953" y="0"/>
              <a:ext cx="609899" cy="322577"/>
            </a:xfrm>
            <a:custGeom>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6" name="Google Shape;406;p9"/>
            <p:cNvSpPr/>
            <p:nvPr/>
          </p:nvSpPr>
          <p:spPr>
            <a:xfrm>
              <a:off x="5488830" y="0"/>
              <a:ext cx="608257" cy="643356"/>
            </a:xfrm>
            <a:custGeom>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7" name="Google Shape;407;p9"/>
            <p:cNvSpPr/>
            <p:nvPr/>
          </p:nvSpPr>
          <p:spPr>
            <a:xfrm>
              <a:off x="6097065" y="0"/>
              <a:ext cx="609929" cy="322577"/>
            </a:xfrm>
            <a:custGeom>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8" name="Google Shape;408;p9"/>
            <p:cNvSpPr/>
            <p:nvPr/>
          </p:nvSpPr>
          <p:spPr>
            <a:xfrm>
              <a:off x="8534993" y="0"/>
              <a:ext cx="609899"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9" name="Google Shape;409;p9"/>
            <p:cNvSpPr/>
            <p:nvPr/>
          </p:nvSpPr>
          <p:spPr>
            <a:xfrm>
              <a:off x="7926757" y="0"/>
              <a:ext cx="608257"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Google Shape;410;p9"/>
            <p:cNvSpPr/>
            <p:nvPr/>
          </p:nvSpPr>
          <p:spPr>
            <a:xfrm>
              <a:off x="7925909" y="321643"/>
              <a:ext cx="609899" cy="643388"/>
            </a:xfrm>
            <a:custGeom>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1" name="Google Shape;411;p9"/>
            <p:cNvSpPr/>
            <p:nvPr/>
          </p:nvSpPr>
          <p:spPr>
            <a:xfrm flipH="1">
              <a:off x="7316858"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2" name="Google Shape;412;p9"/>
            <p:cNvSpPr/>
            <p:nvPr/>
          </p:nvSpPr>
          <p:spPr>
            <a:xfrm>
              <a:off x="900" y="643324"/>
              <a:ext cx="609899"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3" name="Google Shape;413;p9"/>
            <p:cNvSpPr/>
            <p:nvPr/>
          </p:nvSpPr>
          <p:spPr>
            <a:xfrm>
              <a:off x="610793" y="322545"/>
              <a:ext cx="608257" cy="643388"/>
            </a:xfrm>
            <a:custGeom>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4" name="Google Shape;414;p9"/>
            <p:cNvSpPr/>
            <p:nvPr/>
          </p:nvSpPr>
          <p:spPr>
            <a:xfrm>
              <a:off x="3658671" y="863"/>
              <a:ext cx="608257"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5" name="Google Shape;415;p9"/>
            <p:cNvSpPr/>
            <p:nvPr/>
          </p:nvSpPr>
          <p:spPr>
            <a:xfrm>
              <a:off x="1828968" y="322545"/>
              <a:ext cx="609899" cy="643388"/>
            </a:xfrm>
            <a:custGeom>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6" name="Google Shape;416;p9"/>
            <p:cNvSpPr/>
            <p:nvPr/>
          </p:nvSpPr>
          <p:spPr>
            <a:xfrm>
              <a:off x="4266922" y="321642"/>
              <a:ext cx="609929" cy="643388"/>
            </a:xfrm>
            <a:custGeom>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7" name="Google Shape;417;p9"/>
            <p:cNvSpPr/>
            <p:nvPr/>
          </p:nvSpPr>
          <p:spPr>
            <a:xfrm>
              <a:off x="900" y="0"/>
              <a:ext cx="609899" cy="643356"/>
            </a:xfrm>
            <a:custGeom>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8" name="Google Shape;418;p9"/>
            <p:cNvSpPr/>
            <p:nvPr/>
          </p:nvSpPr>
          <p:spPr>
            <a:xfrm>
              <a:off x="610793" y="0"/>
              <a:ext cx="608257"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9" name="Google Shape;419;p9"/>
            <p:cNvSpPr/>
            <p:nvPr/>
          </p:nvSpPr>
          <p:spPr>
            <a:xfrm>
              <a:off x="1219044"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0" name="Google Shape;420;p9"/>
            <p:cNvSpPr/>
            <p:nvPr/>
          </p:nvSpPr>
          <p:spPr>
            <a:xfrm>
              <a:off x="1828968" y="0"/>
              <a:ext cx="609899"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1" name="Google Shape;421;p9"/>
            <p:cNvSpPr/>
            <p:nvPr/>
          </p:nvSpPr>
          <p:spPr>
            <a:xfrm>
              <a:off x="2438861" y="0"/>
              <a:ext cx="609929"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2" name="Google Shape;422;p9"/>
            <p:cNvSpPr/>
            <p:nvPr/>
          </p:nvSpPr>
          <p:spPr>
            <a:xfrm>
              <a:off x="900" y="322545"/>
              <a:ext cx="609899"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3" name="Google Shape;423;p9"/>
            <p:cNvSpPr/>
            <p:nvPr/>
          </p:nvSpPr>
          <p:spPr>
            <a:xfrm>
              <a:off x="610793" y="643324"/>
              <a:ext cx="608257"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4" name="Google Shape;424;p9"/>
            <p:cNvSpPr/>
            <p:nvPr/>
          </p:nvSpPr>
          <p:spPr>
            <a:xfrm>
              <a:off x="3048778" y="863"/>
              <a:ext cx="609899"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5" name="Google Shape;425;p9"/>
            <p:cNvSpPr/>
            <p:nvPr/>
          </p:nvSpPr>
          <p:spPr>
            <a:xfrm>
              <a:off x="3658671" y="321642"/>
              <a:ext cx="608257"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6" name="Google Shape;426;p9"/>
            <p:cNvSpPr/>
            <p:nvPr/>
          </p:nvSpPr>
          <p:spPr>
            <a:xfrm>
              <a:off x="1219044" y="322545"/>
              <a:ext cx="609929"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7" name="Google Shape;427;p9"/>
            <p:cNvSpPr/>
            <p:nvPr/>
          </p:nvSpPr>
          <p:spPr>
            <a:xfrm>
              <a:off x="4266922" y="863"/>
              <a:ext cx="609929"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8" name="Google Shape;428;p9"/>
            <p:cNvSpPr/>
            <p:nvPr/>
          </p:nvSpPr>
          <p:spPr>
            <a:xfrm>
              <a:off x="900" y="0"/>
              <a:ext cx="609899"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9" name="Google Shape;429;p9"/>
            <p:cNvSpPr/>
            <p:nvPr/>
          </p:nvSpPr>
          <p:spPr>
            <a:xfrm>
              <a:off x="610793" y="0"/>
              <a:ext cx="608257" cy="643356"/>
            </a:xfrm>
            <a:custGeom>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0" name="Google Shape;430;p9"/>
            <p:cNvSpPr/>
            <p:nvPr/>
          </p:nvSpPr>
          <p:spPr>
            <a:xfrm>
              <a:off x="1219044" y="0"/>
              <a:ext cx="609929"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1" name="Google Shape;431;p9"/>
            <p:cNvSpPr/>
            <p:nvPr/>
          </p:nvSpPr>
          <p:spPr>
            <a:xfrm>
              <a:off x="4266958" y="0"/>
              <a:ext cx="609899" cy="322577"/>
            </a:xfrm>
            <a:custGeom>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2" name="Google Shape;432;p9"/>
            <p:cNvSpPr/>
            <p:nvPr/>
          </p:nvSpPr>
          <p:spPr>
            <a:xfrm>
              <a:off x="3657035" y="0"/>
              <a:ext cx="609899"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3" name="Google Shape;433;p9"/>
            <p:cNvSpPr/>
            <p:nvPr/>
          </p:nvSpPr>
          <p:spPr>
            <a:xfrm>
              <a:off x="3048784" y="0"/>
              <a:ext cx="608257"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4" name="Google Shape;434;p9"/>
            <p:cNvSpPr/>
            <p:nvPr/>
          </p:nvSpPr>
          <p:spPr>
            <a:xfrm>
              <a:off x="2438861" y="0"/>
              <a:ext cx="609929" cy="322577"/>
            </a:xfrm>
            <a:custGeom>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5" name="Google Shape;435;p9"/>
            <p:cNvSpPr/>
            <p:nvPr/>
          </p:nvSpPr>
          <p:spPr>
            <a:xfrm>
              <a:off x="3047936" y="321645"/>
              <a:ext cx="609899" cy="643388"/>
            </a:xfrm>
            <a:custGeom>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6" name="Google Shape;436;p9"/>
            <p:cNvSpPr/>
            <p:nvPr/>
          </p:nvSpPr>
          <p:spPr>
            <a:xfrm flipH="1">
              <a:off x="3658935" y="643332"/>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7" name="Google Shape;437;p9"/>
            <p:cNvSpPr/>
            <p:nvPr/>
          </p:nvSpPr>
          <p:spPr>
            <a:xfrm flipH="1">
              <a:off x="1219312" y="643329"/>
              <a:ext cx="609929"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38" name="Google Shape;438;p9"/>
          <p:cNvSpPr txBox="1"/>
          <p:nvPr>
            <p:ph type="title"/>
          </p:nvPr>
        </p:nvSpPr>
        <p:spPr>
          <a:xfrm>
            <a:off x="0" y="0"/>
            <a:ext cx="9144000" cy="696300"/>
          </a:xfrm>
          <a:prstGeom prst="rect">
            <a:avLst/>
          </a:prstGeom>
        </p:spPr>
        <p:txBody>
          <a:bodyPr anchorCtr="0" anchor="b" bIns="91425" lIns="91425" spcFirstLastPara="1" rIns="91425" wrap="square" tIns="91425"/>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p:txBody>
      </p:sp>
      <p:sp>
        <p:nvSpPr>
          <p:cNvPr id="439" name="Google Shape;439;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0" name="Shape 440"/>
        <p:cNvGrpSpPr/>
        <p:nvPr/>
      </p:nvGrpSpPr>
      <p:grpSpPr>
        <a:xfrm>
          <a:off x="0" y="0"/>
          <a:ext cx="0" cy="0"/>
          <a:chOff x="0" y="0"/>
          <a:chExt cx="0" cy="0"/>
        </a:xfrm>
      </p:grpSpPr>
      <p:grpSp>
        <p:nvGrpSpPr>
          <p:cNvPr id="441" name="Google Shape;441;p10"/>
          <p:cNvGrpSpPr/>
          <p:nvPr/>
        </p:nvGrpSpPr>
        <p:grpSpPr>
          <a:xfrm>
            <a:off x="4283712" y="3856784"/>
            <a:ext cx="4860278" cy="1286730"/>
            <a:chOff x="4283712" y="3856784"/>
            <a:chExt cx="4860278" cy="1286730"/>
          </a:xfrm>
        </p:grpSpPr>
        <p:sp>
          <p:nvSpPr>
            <p:cNvPr id="442" name="Google Shape;442;p10"/>
            <p:cNvSpPr/>
            <p:nvPr/>
          </p:nvSpPr>
          <p:spPr>
            <a:xfrm rot="10800000">
              <a:off x="8536133" y="3856784"/>
              <a:ext cx="607856"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3" name="Google Shape;443;p10"/>
            <p:cNvSpPr/>
            <p:nvPr/>
          </p:nvSpPr>
          <p:spPr>
            <a:xfrm rot="10800000">
              <a:off x="7929943" y="4177563"/>
              <a:ext cx="606220" cy="643388"/>
            </a:xfrm>
            <a:custGeom>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4" name="Google Shape;444;p10"/>
            <p:cNvSpPr/>
            <p:nvPr/>
          </p:nvSpPr>
          <p:spPr>
            <a:xfrm rot="10800000">
              <a:off x="4892393" y="4499245"/>
              <a:ext cx="606220" cy="643388"/>
            </a:xfrm>
            <a:custGeom>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5" name="Google Shape;445;p10"/>
            <p:cNvSpPr/>
            <p:nvPr/>
          </p:nvSpPr>
          <p:spPr>
            <a:xfrm rot="10800000">
              <a:off x="8536133" y="4500140"/>
              <a:ext cx="607856" cy="643356"/>
            </a:xfrm>
            <a:custGeom>
              <a:pathLst>
                <a:path extrusionOk="0" h="20036" w="20427">
                  <a:moveTo>
                    <a:pt x="0" y="0"/>
                  </a:moveTo>
                  <a:lnTo>
                    <a:pt x="0" y="20036"/>
                  </a:lnTo>
                  <a:lnTo>
                    <a:pt x="20427" y="10046"/>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6" name="Google Shape;446;p10"/>
            <p:cNvSpPr/>
            <p:nvPr/>
          </p:nvSpPr>
          <p:spPr>
            <a:xfrm rot="10800000">
              <a:off x="7929943" y="4820919"/>
              <a:ext cx="606220"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7" name="Google Shape;447;p10"/>
            <p:cNvSpPr/>
            <p:nvPr/>
          </p:nvSpPr>
          <p:spPr>
            <a:xfrm rot="10800000">
              <a:off x="7322087" y="4500140"/>
              <a:ext cx="607886" cy="643356"/>
            </a:xfrm>
            <a:custGeom>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8" name="Google Shape;448;p10"/>
            <p:cNvSpPr/>
            <p:nvPr/>
          </p:nvSpPr>
          <p:spPr>
            <a:xfrm rot="10800000">
              <a:off x="6714260" y="4820919"/>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9" name="Google Shape;449;p10"/>
            <p:cNvSpPr/>
            <p:nvPr/>
          </p:nvSpPr>
          <p:spPr>
            <a:xfrm rot="10800000">
              <a:off x="6106404" y="4500140"/>
              <a:ext cx="607886"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0" name="Google Shape;450;p10"/>
            <p:cNvSpPr/>
            <p:nvPr/>
          </p:nvSpPr>
          <p:spPr>
            <a:xfrm rot="10800000">
              <a:off x="8536133" y="4177563"/>
              <a:ext cx="607856" cy="643388"/>
            </a:xfrm>
            <a:custGeom>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1" name="Google Shape;451;p10"/>
            <p:cNvSpPr/>
            <p:nvPr/>
          </p:nvSpPr>
          <p:spPr>
            <a:xfrm rot="10800000">
              <a:off x="7929943" y="3856784"/>
              <a:ext cx="606220"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2" name="Google Shape;452;p10"/>
            <p:cNvSpPr/>
            <p:nvPr/>
          </p:nvSpPr>
          <p:spPr>
            <a:xfrm rot="10800000">
              <a:off x="5498583" y="4499245"/>
              <a:ext cx="607856"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3" name="Google Shape;453;p10"/>
            <p:cNvSpPr/>
            <p:nvPr/>
          </p:nvSpPr>
          <p:spPr>
            <a:xfrm rot="10800000">
              <a:off x="4892393" y="4178466"/>
              <a:ext cx="606220"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4" name="Google Shape;454;p10"/>
            <p:cNvSpPr/>
            <p:nvPr/>
          </p:nvSpPr>
          <p:spPr>
            <a:xfrm rot="10800000">
              <a:off x="7321266" y="4183926"/>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5" name="Google Shape;455;p10"/>
            <p:cNvSpPr/>
            <p:nvPr/>
          </p:nvSpPr>
          <p:spPr>
            <a:xfrm rot="10800000">
              <a:off x="8536133" y="4820919"/>
              <a:ext cx="607856"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6" name="Google Shape;456;p10"/>
            <p:cNvSpPr/>
            <p:nvPr/>
          </p:nvSpPr>
          <p:spPr>
            <a:xfrm rot="10800000">
              <a:off x="7929943" y="4500140"/>
              <a:ext cx="606220" cy="643356"/>
            </a:xfrm>
            <a:custGeom>
              <a:pathLst>
                <a:path extrusionOk="0" h="20036" w="20372">
                  <a:moveTo>
                    <a:pt x="20372" y="0"/>
                  </a:moveTo>
                  <a:lnTo>
                    <a:pt x="1" y="10046"/>
                  </a:lnTo>
                  <a:lnTo>
                    <a:pt x="20372" y="20036"/>
                  </a:lnTo>
                  <a:lnTo>
                    <a:pt x="20372"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7" name="Google Shape;457;p10"/>
            <p:cNvSpPr/>
            <p:nvPr/>
          </p:nvSpPr>
          <p:spPr>
            <a:xfrm rot="10800000">
              <a:off x="7322087" y="4820919"/>
              <a:ext cx="607886"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8" name="Google Shape;458;p10"/>
            <p:cNvSpPr/>
            <p:nvPr/>
          </p:nvSpPr>
          <p:spPr>
            <a:xfrm rot="10800000">
              <a:off x="4284531" y="4820919"/>
              <a:ext cx="607856" cy="322577"/>
            </a:xfrm>
            <a:custGeom>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9" name="Google Shape;459;p10"/>
            <p:cNvSpPr/>
            <p:nvPr/>
          </p:nvSpPr>
          <p:spPr>
            <a:xfrm rot="10800000">
              <a:off x="4892387" y="4820919"/>
              <a:ext cx="607856" cy="322577"/>
            </a:xfrm>
            <a:custGeom>
              <a:pathLst>
                <a:path extrusionOk="0" h="10046" w="20427">
                  <a:moveTo>
                    <a:pt x="0" y="0"/>
                  </a:moveTo>
                  <a:lnTo>
                    <a:pt x="20427" y="10046"/>
                  </a:lnTo>
                  <a:lnTo>
                    <a:pt x="20427"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0" name="Google Shape;460;p10"/>
            <p:cNvSpPr/>
            <p:nvPr/>
          </p:nvSpPr>
          <p:spPr>
            <a:xfrm rot="10800000">
              <a:off x="5500214" y="4820919"/>
              <a:ext cx="606220"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1" name="Google Shape;461;p10"/>
            <p:cNvSpPr/>
            <p:nvPr/>
          </p:nvSpPr>
          <p:spPr>
            <a:xfrm rot="10800000">
              <a:off x="6106404" y="4820919"/>
              <a:ext cx="607886" cy="322577"/>
            </a:xfrm>
            <a:custGeom>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2" name="Google Shape;462;p10"/>
            <p:cNvSpPr/>
            <p:nvPr/>
          </p:nvSpPr>
          <p:spPr>
            <a:xfrm flipH="1" rot="10800000">
              <a:off x="6713429" y="4183926"/>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3" name="Google Shape;463;p10"/>
            <p:cNvSpPr/>
            <p:nvPr/>
          </p:nvSpPr>
          <p:spPr>
            <a:xfrm rot="10800000">
              <a:off x="4283712" y="4500126"/>
              <a:ext cx="607886" cy="643388"/>
            </a:xfrm>
            <a:custGeom>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4" name="Google Shape;464;p10"/>
          <p:cNvSpPr txBox="1"/>
          <p:nvPr>
            <p:ph idx="1" type="body"/>
          </p:nvPr>
        </p:nvSpPr>
        <p:spPr>
          <a:xfrm>
            <a:off x="457200" y="4101500"/>
            <a:ext cx="3539700" cy="519600"/>
          </a:xfrm>
          <a:prstGeom prst="rect">
            <a:avLst/>
          </a:prstGeom>
        </p:spPr>
        <p:txBody>
          <a:bodyPr anchorCtr="0" anchor="t" bIns="91425" lIns="91425" spcFirstLastPara="1" rIns="91425" wrap="square" tIns="91425"/>
          <a:lstStyle>
            <a:lvl1pPr indent="-228600" lvl="0" marL="457200">
              <a:spcBef>
                <a:spcPts val="360"/>
              </a:spcBef>
              <a:spcAft>
                <a:spcPts val="0"/>
              </a:spcAft>
              <a:buSzPts val="1600"/>
              <a:buNone/>
              <a:defRPr sz="1600"/>
            </a:lvl1pPr>
          </a:lstStyle>
          <a:p/>
        </p:txBody>
      </p:sp>
      <p:sp>
        <p:nvSpPr>
          <p:cNvPr id="465" name="Google Shape;465;p1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grpSp>
        <p:nvGrpSpPr>
          <p:cNvPr id="466" name="Google Shape;466;p10"/>
          <p:cNvGrpSpPr/>
          <p:nvPr/>
        </p:nvGrpSpPr>
        <p:grpSpPr>
          <a:xfrm>
            <a:off x="892" y="-11"/>
            <a:ext cx="5467280" cy="1287607"/>
            <a:chOff x="892" y="-11"/>
            <a:chExt cx="5467280" cy="1287607"/>
          </a:xfrm>
        </p:grpSpPr>
        <p:sp>
          <p:nvSpPr>
            <p:cNvPr id="467" name="Google Shape;467;p10"/>
            <p:cNvSpPr/>
            <p:nvPr/>
          </p:nvSpPr>
          <p:spPr>
            <a:xfrm>
              <a:off x="892" y="643313"/>
              <a:ext cx="607856" cy="643388"/>
            </a:xfrm>
            <a:custGeom>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8" name="Google Shape;468;p10"/>
            <p:cNvSpPr/>
            <p:nvPr/>
          </p:nvSpPr>
          <p:spPr>
            <a:xfrm>
              <a:off x="608719" y="322534"/>
              <a:ext cx="606220" cy="643388"/>
            </a:xfrm>
            <a:custGeom>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9" name="Google Shape;469;p10"/>
            <p:cNvSpPr/>
            <p:nvPr/>
          </p:nvSpPr>
          <p:spPr>
            <a:xfrm>
              <a:off x="3646269" y="852"/>
              <a:ext cx="606220" cy="643388"/>
            </a:xfrm>
            <a:custGeom>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0" name="Google Shape;470;p10"/>
            <p:cNvSpPr/>
            <p:nvPr/>
          </p:nvSpPr>
          <p:spPr>
            <a:xfrm>
              <a:off x="1822766" y="322534"/>
              <a:ext cx="607856" cy="643388"/>
            </a:xfrm>
            <a:custGeom>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1" name="Google Shape;471;p10"/>
            <p:cNvSpPr/>
            <p:nvPr/>
          </p:nvSpPr>
          <p:spPr>
            <a:xfrm>
              <a:off x="4252459" y="321631"/>
              <a:ext cx="607886" cy="643388"/>
            </a:xfrm>
            <a:custGeom>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2" name="Google Shape;472;p10"/>
            <p:cNvSpPr/>
            <p:nvPr/>
          </p:nvSpPr>
          <p:spPr>
            <a:xfrm>
              <a:off x="4860316" y="852"/>
              <a:ext cx="607856" cy="643388"/>
            </a:xfrm>
            <a:custGeom>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3" name="Google Shape;473;p10"/>
            <p:cNvSpPr/>
            <p:nvPr/>
          </p:nvSpPr>
          <p:spPr>
            <a:xfrm>
              <a:off x="892" y="-11"/>
              <a:ext cx="607856" cy="643356"/>
            </a:xfrm>
            <a:custGeom>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4" name="Google Shape;474;p10"/>
            <p:cNvSpPr/>
            <p:nvPr/>
          </p:nvSpPr>
          <p:spPr>
            <a:xfrm>
              <a:off x="608719" y="-11"/>
              <a:ext cx="606220" cy="322577"/>
            </a:xfrm>
            <a:custGeom>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5" name="Google Shape;475;p10"/>
            <p:cNvSpPr/>
            <p:nvPr/>
          </p:nvSpPr>
          <p:spPr>
            <a:xfrm>
              <a:off x="1214909" y="-11"/>
              <a:ext cx="607886"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6" name="Google Shape;476;p10"/>
            <p:cNvSpPr/>
            <p:nvPr/>
          </p:nvSpPr>
          <p:spPr>
            <a:xfrm>
              <a:off x="1822766" y="-11"/>
              <a:ext cx="607856" cy="322577"/>
            </a:xfrm>
            <a:custGeom>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7" name="Google Shape;477;p10"/>
            <p:cNvSpPr/>
            <p:nvPr/>
          </p:nvSpPr>
          <p:spPr>
            <a:xfrm>
              <a:off x="2430592" y="-11"/>
              <a:ext cx="607886" cy="643356"/>
            </a:xfrm>
            <a:custGeom>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8" name="Google Shape;478;p10"/>
            <p:cNvSpPr/>
            <p:nvPr/>
          </p:nvSpPr>
          <p:spPr>
            <a:xfrm>
              <a:off x="892" y="322534"/>
              <a:ext cx="607856" cy="643388"/>
            </a:xfrm>
            <a:custGeom>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9" name="Google Shape;479;p10"/>
            <p:cNvSpPr/>
            <p:nvPr/>
          </p:nvSpPr>
          <p:spPr>
            <a:xfrm>
              <a:off x="608719" y="643313"/>
              <a:ext cx="606220" cy="643388"/>
            </a:xfrm>
            <a:custGeom>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0" name="Google Shape;480;p10"/>
            <p:cNvSpPr/>
            <p:nvPr/>
          </p:nvSpPr>
          <p:spPr>
            <a:xfrm>
              <a:off x="3038442" y="852"/>
              <a:ext cx="607856" cy="643388"/>
            </a:xfrm>
            <a:custGeom>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1" name="Google Shape;481;p10"/>
            <p:cNvSpPr/>
            <p:nvPr/>
          </p:nvSpPr>
          <p:spPr>
            <a:xfrm>
              <a:off x="3646269" y="321631"/>
              <a:ext cx="606220" cy="643388"/>
            </a:xfrm>
            <a:custGeom>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2" name="Google Shape;482;p10"/>
            <p:cNvSpPr/>
            <p:nvPr/>
          </p:nvSpPr>
          <p:spPr>
            <a:xfrm>
              <a:off x="1214909" y="322534"/>
              <a:ext cx="607886" cy="643388"/>
            </a:xfrm>
            <a:custGeom>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3" name="Google Shape;483;p10"/>
            <p:cNvSpPr/>
            <p:nvPr/>
          </p:nvSpPr>
          <p:spPr>
            <a:xfrm>
              <a:off x="4252459" y="852"/>
              <a:ext cx="607886" cy="643388"/>
            </a:xfrm>
            <a:custGeom>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4" name="Google Shape;484;p10"/>
            <p:cNvSpPr/>
            <p:nvPr/>
          </p:nvSpPr>
          <p:spPr>
            <a:xfrm>
              <a:off x="4252459" y="644208"/>
              <a:ext cx="607886" cy="643388"/>
            </a:xfrm>
            <a:custGeom>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5" name="Google Shape;485;p10"/>
            <p:cNvSpPr/>
            <p:nvPr/>
          </p:nvSpPr>
          <p:spPr>
            <a:xfrm>
              <a:off x="1822755" y="643321"/>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6" name="Google Shape;486;p10"/>
            <p:cNvSpPr/>
            <p:nvPr/>
          </p:nvSpPr>
          <p:spPr>
            <a:xfrm>
              <a:off x="892" y="-11"/>
              <a:ext cx="607856"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7" name="Google Shape;487;p10"/>
            <p:cNvSpPr/>
            <p:nvPr/>
          </p:nvSpPr>
          <p:spPr>
            <a:xfrm>
              <a:off x="608719" y="-11"/>
              <a:ext cx="606220" cy="643356"/>
            </a:xfrm>
            <a:custGeom>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8" name="Google Shape;488;p10"/>
            <p:cNvSpPr/>
            <p:nvPr/>
          </p:nvSpPr>
          <p:spPr>
            <a:xfrm>
              <a:off x="1214909" y="-11"/>
              <a:ext cx="607886" cy="322577"/>
            </a:xfrm>
            <a:custGeom>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9" name="Google Shape;489;p10"/>
            <p:cNvSpPr/>
            <p:nvPr/>
          </p:nvSpPr>
          <p:spPr>
            <a:xfrm>
              <a:off x="4252495" y="-11"/>
              <a:ext cx="607856" cy="322577"/>
            </a:xfrm>
            <a:custGeom>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0" name="Google Shape;490;p10"/>
            <p:cNvSpPr/>
            <p:nvPr/>
          </p:nvSpPr>
          <p:spPr>
            <a:xfrm>
              <a:off x="3644639" y="-11"/>
              <a:ext cx="607856" cy="322577"/>
            </a:xfrm>
            <a:custGeom>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1" name="Google Shape;491;p10"/>
            <p:cNvSpPr/>
            <p:nvPr/>
          </p:nvSpPr>
          <p:spPr>
            <a:xfrm>
              <a:off x="3038449" y="-11"/>
              <a:ext cx="606220" cy="322577"/>
            </a:xfrm>
            <a:custGeom>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2" name="Google Shape;492;p10"/>
            <p:cNvSpPr/>
            <p:nvPr/>
          </p:nvSpPr>
          <p:spPr>
            <a:xfrm>
              <a:off x="2430592" y="-11"/>
              <a:ext cx="607886" cy="322577"/>
            </a:xfrm>
            <a:custGeom>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3" name="Google Shape;493;p10"/>
            <p:cNvSpPr/>
            <p:nvPr/>
          </p:nvSpPr>
          <p:spPr>
            <a:xfrm>
              <a:off x="3037603" y="321634"/>
              <a:ext cx="607856" cy="643388"/>
            </a:xfrm>
            <a:custGeom>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4" name="Google Shape;494;p10"/>
            <p:cNvSpPr/>
            <p:nvPr/>
          </p:nvSpPr>
          <p:spPr>
            <a:xfrm flipH="1">
              <a:off x="2430592" y="643321"/>
              <a:ext cx="607886" cy="643388"/>
            </a:xfrm>
            <a:custGeom>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222222"/>
              </a:buClr>
              <a:buSzPts val="2400"/>
              <a:buFont typeface="Montserrat"/>
              <a:buNone/>
              <a:defRPr b="1" sz="2400">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1320025" y="1613274"/>
            <a:ext cx="6455700" cy="2902500"/>
          </a:xfrm>
          <a:prstGeom prst="rect">
            <a:avLst/>
          </a:prstGeom>
          <a:noFill/>
          <a:ln>
            <a:noFill/>
          </a:ln>
        </p:spPr>
        <p:txBody>
          <a:bodyPr anchorCtr="0" anchor="t" bIns="91425" lIns="91425" spcFirstLastPara="1" rIns="91425" wrap="square" tIns="91425"/>
          <a:lstStyle>
            <a:lvl1pPr indent="-368300" lvl="0" marL="4572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indent="-368300" lvl="1" marL="9144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indent="-368300" lvl="2" marL="13716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indent="-368300" lvl="3" marL="18288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indent="-368300" lvl="4" marL="22860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indent="-368300" lvl="5" marL="27432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indent="-368300" lvl="6" marL="32004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indent="-368300" lvl="7" marL="36576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indent="-368300" lvl="8" marL="41148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b="1" sz="1300">
                <a:solidFill>
                  <a:schemeClr val="lt1"/>
                </a:solidFill>
                <a:latin typeface="Montserrat"/>
                <a:ea typeface="Montserrat"/>
                <a:cs typeface="Montserrat"/>
                <a:sym typeface="Montserrat"/>
              </a:defRPr>
            </a:lvl1pPr>
            <a:lvl2pPr lvl="1" algn="r">
              <a:buNone/>
              <a:defRPr b="1" sz="1300">
                <a:solidFill>
                  <a:schemeClr val="lt1"/>
                </a:solidFill>
                <a:latin typeface="Montserrat"/>
                <a:ea typeface="Montserrat"/>
                <a:cs typeface="Montserrat"/>
                <a:sym typeface="Montserrat"/>
              </a:defRPr>
            </a:lvl2pPr>
            <a:lvl3pPr lvl="2" algn="r">
              <a:buNone/>
              <a:defRPr b="1" sz="1300">
                <a:solidFill>
                  <a:schemeClr val="lt1"/>
                </a:solidFill>
                <a:latin typeface="Montserrat"/>
                <a:ea typeface="Montserrat"/>
                <a:cs typeface="Montserrat"/>
                <a:sym typeface="Montserrat"/>
              </a:defRPr>
            </a:lvl3pPr>
            <a:lvl4pPr lvl="3" algn="r">
              <a:buNone/>
              <a:defRPr b="1" sz="1300">
                <a:solidFill>
                  <a:schemeClr val="lt1"/>
                </a:solidFill>
                <a:latin typeface="Montserrat"/>
                <a:ea typeface="Montserrat"/>
                <a:cs typeface="Montserrat"/>
                <a:sym typeface="Montserrat"/>
              </a:defRPr>
            </a:lvl4pPr>
            <a:lvl5pPr lvl="4" algn="r">
              <a:buNone/>
              <a:defRPr b="1" sz="1300">
                <a:solidFill>
                  <a:schemeClr val="lt1"/>
                </a:solidFill>
                <a:latin typeface="Montserrat"/>
                <a:ea typeface="Montserrat"/>
                <a:cs typeface="Montserrat"/>
                <a:sym typeface="Montserrat"/>
              </a:defRPr>
            </a:lvl5pPr>
            <a:lvl6pPr lvl="5" algn="r">
              <a:buNone/>
              <a:defRPr b="1" sz="1300">
                <a:solidFill>
                  <a:schemeClr val="lt1"/>
                </a:solidFill>
                <a:latin typeface="Montserrat"/>
                <a:ea typeface="Montserrat"/>
                <a:cs typeface="Montserrat"/>
                <a:sym typeface="Montserrat"/>
              </a:defRPr>
            </a:lvl6pPr>
            <a:lvl7pPr lvl="6" algn="r">
              <a:buNone/>
              <a:defRPr b="1" sz="1300">
                <a:solidFill>
                  <a:schemeClr val="lt1"/>
                </a:solidFill>
                <a:latin typeface="Montserrat"/>
                <a:ea typeface="Montserrat"/>
                <a:cs typeface="Montserrat"/>
                <a:sym typeface="Montserrat"/>
              </a:defRPr>
            </a:lvl7pPr>
            <a:lvl8pPr lvl="7" algn="r">
              <a:buNone/>
              <a:defRPr b="1" sz="1300">
                <a:solidFill>
                  <a:schemeClr val="lt1"/>
                </a:solidFill>
                <a:latin typeface="Montserrat"/>
                <a:ea typeface="Montserrat"/>
                <a:cs typeface="Montserrat"/>
                <a:sym typeface="Montserrat"/>
              </a:defRPr>
            </a:lvl8pPr>
            <a:lvl9pPr lvl="8" algn="r">
              <a:buNone/>
              <a:defRPr b="1" sz="1300">
                <a:solidFill>
                  <a:schemeClr val="lt1"/>
                </a:solidFill>
                <a:latin typeface="Montserrat"/>
                <a:ea typeface="Montserrat"/>
                <a:cs typeface="Montserrat"/>
                <a:sym typeface="Montserra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goo.gl/Paop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goo.gl/ZatJd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docs.google.com/document/d/1VM4Q5nlTV6OCKX281H-_lb09PDf-Xk457qC-fBdse8Q/edit?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docs.google.com/document/d/1cHCTQyD1yueMZI_fNaI04QV-_bJ339VipnAmXklzmOo/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goo.gl/forms/RAkCngwIlWOw70Nj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goo.gl/forms/JrAIr3w50ryjWvDY2" TargetMode="Externa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slidescarniva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padlet.com/denise_wood/svuc1gymhtv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docs.google.com/document/d/1vWdq_DppEF5AUkTJGVIsiAhm9KePjKUTeoY7wa4f0TA/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4646"/>
        </a:solidFill>
      </p:bgPr>
    </p:bg>
    <p:spTree>
      <p:nvGrpSpPr>
        <p:cNvPr id="626" name="Shape 626"/>
        <p:cNvGrpSpPr/>
        <p:nvPr/>
      </p:nvGrpSpPr>
      <p:grpSpPr>
        <a:xfrm>
          <a:off x="0" y="0"/>
          <a:ext cx="0" cy="0"/>
          <a:chOff x="0" y="0"/>
          <a:chExt cx="0" cy="0"/>
        </a:xfrm>
      </p:grpSpPr>
      <p:sp>
        <p:nvSpPr>
          <p:cNvPr id="627" name="Google Shape;627;p14"/>
          <p:cNvSpPr txBox="1"/>
          <p:nvPr>
            <p:ph type="ctrTitle"/>
          </p:nvPr>
        </p:nvSpPr>
        <p:spPr>
          <a:xfrm>
            <a:off x="685800" y="1365325"/>
            <a:ext cx="5265000" cy="2259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Virtual Book Clubs Using Google Classroom</a:t>
            </a:r>
            <a:endParaRPr/>
          </a:p>
        </p:txBody>
      </p:sp>
      <p:sp>
        <p:nvSpPr>
          <p:cNvPr id="628" name="Google Shape;628;p14"/>
          <p:cNvSpPr txBox="1"/>
          <p:nvPr/>
        </p:nvSpPr>
        <p:spPr>
          <a:xfrm>
            <a:off x="2448175" y="3895875"/>
            <a:ext cx="3990000" cy="83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latin typeface="Montserrat"/>
                <a:ea typeface="Montserrat"/>
                <a:cs typeface="Montserrat"/>
                <a:sym typeface="Montserrat"/>
              </a:rPr>
              <a:t>Denise Wood</a:t>
            </a:r>
            <a:endParaRPr>
              <a:solidFill>
                <a:schemeClr val="lt1"/>
              </a:solidFill>
              <a:latin typeface="Montserrat"/>
              <a:ea typeface="Montserrat"/>
              <a:cs typeface="Montserrat"/>
              <a:sym typeface="Montserrat"/>
            </a:endParaRPr>
          </a:p>
          <a:p>
            <a:pPr indent="0" lvl="0" marL="0">
              <a:spcBef>
                <a:spcPts val="0"/>
              </a:spcBef>
              <a:spcAft>
                <a:spcPts val="0"/>
              </a:spcAft>
              <a:buNone/>
            </a:pPr>
            <a:r>
              <a:rPr lang="en">
                <a:solidFill>
                  <a:schemeClr val="lt1"/>
                </a:solidFill>
                <a:latin typeface="Montserrat"/>
                <a:ea typeface="Montserrat"/>
                <a:cs typeface="Montserrat"/>
                <a:sym typeface="Montserrat"/>
              </a:rPr>
              <a:t>HCS Empower Technology Conference</a:t>
            </a:r>
            <a:endParaRPr>
              <a:solidFill>
                <a:schemeClr val="lt1"/>
              </a:solidFill>
              <a:latin typeface="Montserrat"/>
              <a:ea typeface="Montserrat"/>
              <a:cs typeface="Montserrat"/>
              <a:sym typeface="Montserrat"/>
            </a:endParaRPr>
          </a:p>
          <a:p>
            <a:pPr indent="0" lvl="0" marL="0">
              <a:spcBef>
                <a:spcPts val="0"/>
              </a:spcBef>
              <a:spcAft>
                <a:spcPts val="0"/>
              </a:spcAft>
              <a:buNone/>
            </a:pPr>
            <a:r>
              <a:rPr lang="en">
                <a:solidFill>
                  <a:schemeClr val="lt1"/>
                </a:solidFill>
                <a:latin typeface="Montserrat"/>
                <a:ea typeface="Montserrat"/>
                <a:cs typeface="Montserrat"/>
                <a:sym typeface="Montserrat"/>
              </a:rPr>
              <a:t>18 July 2018</a:t>
            </a:r>
            <a:endParaRPr>
              <a:solidFill>
                <a:schemeClr val="lt1"/>
              </a:solidFill>
              <a:latin typeface="Montserrat"/>
              <a:ea typeface="Montserrat"/>
              <a:cs typeface="Montserrat"/>
              <a:sym typeface="Montserrat"/>
            </a:endParaRPr>
          </a:p>
        </p:txBody>
      </p:sp>
      <p:sp>
        <p:nvSpPr>
          <p:cNvPr id="629" name="Google Shape;629;p14"/>
          <p:cNvSpPr txBox="1"/>
          <p:nvPr/>
        </p:nvSpPr>
        <p:spPr>
          <a:xfrm>
            <a:off x="1518350" y="3378075"/>
            <a:ext cx="3225000" cy="51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u="sng">
                <a:solidFill>
                  <a:srgbClr val="FFFFFF"/>
                </a:solidFill>
                <a:hlinkClick r:id="rId3"/>
              </a:rPr>
              <a:t>https://goo.gl/PaopnS</a:t>
            </a:r>
            <a:endParaRPr sz="2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Google Shape;709;p23"/>
          <p:cNvSpPr txBox="1"/>
          <p:nvPr>
            <p:ph idx="4294967295" type="ctrTitle"/>
          </p:nvPr>
        </p:nvSpPr>
        <p:spPr>
          <a:xfrm>
            <a:off x="744650" y="329550"/>
            <a:ext cx="6717600" cy="100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solidFill>
                  <a:srgbClr val="FFA400"/>
                </a:solidFill>
              </a:rPr>
              <a:t>Step 2: Create one Google classroom for each book club.*</a:t>
            </a:r>
            <a:endParaRPr sz="3000">
              <a:solidFill>
                <a:srgbClr val="FFA400"/>
              </a:solidFill>
            </a:endParaRPr>
          </a:p>
        </p:txBody>
      </p:sp>
      <p:sp>
        <p:nvSpPr>
          <p:cNvPr id="710" name="Google Shape;710;p23"/>
          <p:cNvSpPr txBox="1"/>
          <p:nvPr>
            <p:ph idx="4294967295" type="subTitle"/>
          </p:nvPr>
        </p:nvSpPr>
        <p:spPr>
          <a:xfrm>
            <a:off x="468050" y="1251425"/>
            <a:ext cx="7270800" cy="30132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AutoNum type="arabicPeriod"/>
            </a:pPr>
            <a:r>
              <a:rPr lang="en" sz="1800"/>
              <a:t>From Google classroom, click the + sign in the upper right, and select “Create class”.</a:t>
            </a:r>
            <a:endParaRPr sz="1800"/>
          </a:p>
          <a:p>
            <a:pPr indent="-342900" lvl="0" marL="457200" rtl="0">
              <a:spcBef>
                <a:spcPts val="0"/>
              </a:spcBef>
              <a:spcAft>
                <a:spcPts val="0"/>
              </a:spcAft>
              <a:buSzPts val="1800"/>
              <a:buAutoNum type="arabicPeriod"/>
            </a:pPr>
            <a:r>
              <a:rPr lang="en" sz="1800"/>
              <a:t>Type a name for the class (e.g. “Science Fiction Virtual Book Club”).</a:t>
            </a:r>
            <a:endParaRPr sz="1800"/>
          </a:p>
          <a:p>
            <a:pPr indent="-342900" lvl="0" marL="457200" rtl="0">
              <a:spcBef>
                <a:spcPts val="0"/>
              </a:spcBef>
              <a:spcAft>
                <a:spcPts val="0"/>
              </a:spcAft>
              <a:buSzPts val="1800"/>
              <a:buAutoNum type="arabicPeriod"/>
            </a:pPr>
            <a:r>
              <a:rPr lang="en" sz="1800"/>
              <a:t>Type a section and subject if desired. (The section information shows up as a subtitle when the name of the class is displayed.)</a:t>
            </a:r>
            <a:endParaRPr sz="1800"/>
          </a:p>
          <a:p>
            <a:pPr indent="-342900" lvl="0" marL="457200" rtl="0">
              <a:spcBef>
                <a:spcPts val="0"/>
              </a:spcBef>
              <a:spcAft>
                <a:spcPts val="0"/>
              </a:spcAft>
              <a:buSzPts val="1800"/>
              <a:buAutoNum type="arabicPeriod"/>
            </a:pPr>
            <a:r>
              <a:rPr lang="en" sz="1800"/>
              <a:t>Click CREATE.</a:t>
            </a:r>
            <a:endParaRPr sz="1800"/>
          </a:p>
          <a:p>
            <a:pPr indent="0" lvl="0" marL="0" rtl="0">
              <a:spcBef>
                <a:spcPts val="1000"/>
              </a:spcBef>
              <a:spcAft>
                <a:spcPts val="1000"/>
              </a:spcAft>
              <a:buNone/>
            </a:pPr>
            <a:r>
              <a:t/>
            </a:r>
            <a:endParaRPr sz="1800"/>
          </a:p>
        </p:txBody>
      </p:sp>
      <p:sp>
        <p:nvSpPr>
          <p:cNvPr id="711" name="Google Shape;711;p23"/>
          <p:cNvSpPr/>
          <p:nvPr/>
        </p:nvSpPr>
        <p:spPr>
          <a:xfrm>
            <a:off x="8556765" y="2782873"/>
            <a:ext cx="322302" cy="30774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2" name="Google Shape;712;p23"/>
          <p:cNvSpPr/>
          <p:nvPr/>
        </p:nvSpPr>
        <p:spPr>
          <a:xfrm rot="2466753">
            <a:off x="7911824" y="612388"/>
            <a:ext cx="447786" cy="427561"/>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3" name="Google Shape;713;p23"/>
          <p:cNvSpPr/>
          <p:nvPr/>
        </p:nvSpPr>
        <p:spPr>
          <a:xfrm rot="-1609436">
            <a:off x="7455477" y="2057100"/>
            <a:ext cx="322261" cy="30770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4" name="Google Shape;714;p23"/>
          <p:cNvSpPr/>
          <p:nvPr/>
        </p:nvSpPr>
        <p:spPr>
          <a:xfrm rot="2926308">
            <a:off x="8319248" y="969539"/>
            <a:ext cx="241328" cy="230428"/>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5" name="Google Shape;715;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716" name="Google Shape;716;p23"/>
          <p:cNvSpPr/>
          <p:nvPr/>
        </p:nvSpPr>
        <p:spPr>
          <a:xfrm rot="-2092053">
            <a:off x="7961602" y="1504176"/>
            <a:ext cx="785502" cy="1025956"/>
          </a:xfrm>
          <a:custGeom>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7" name="Google Shape;717;p23"/>
          <p:cNvSpPr txBox="1"/>
          <p:nvPr/>
        </p:nvSpPr>
        <p:spPr>
          <a:xfrm>
            <a:off x="5561450" y="3507450"/>
            <a:ext cx="2177400" cy="61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a:t>
            </a:r>
            <a:r>
              <a:rPr lang="en" u="sng">
                <a:solidFill>
                  <a:schemeClr val="hlink"/>
                </a:solidFill>
                <a:hlinkClick r:id="rId3"/>
              </a:rPr>
              <a:t>https://goo.gl/ZatJdY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Google Shape;722;p24"/>
          <p:cNvSpPr txBox="1"/>
          <p:nvPr>
            <p:ph idx="1" type="body"/>
          </p:nvPr>
        </p:nvSpPr>
        <p:spPr>
          <a:xfrm>
            <a:off x="660900" y="1876875"/>
            <a:ext cx="3133500" cy="2955300"/>
          </a:xfrm>
          <a:prstGeom prst="rect">
            <a:avLst/>
          </a:prstGeom>
        </p:spPr>
        <p:txBody>
          <a:bodyPr anchorCtr="0" anchor="t" bIns="91425" lIns="91425" spcFirstLastPara="1" rIns="91425" wrap="square" tIns="91425">
            <a:noAutofit/>
          </a:bodyPr>
          <a:lstStyle/>
          <a:p>
            <a:pPr indent="-342900" lvl="0" marL="457200">
              <a:spcBef>
                <a:spcPts val="600"/>
              </a:spcBef>
              <a:spcAft>
                <a:spcPts val="0"/>
              </a:spcAft>
              <a:buSzPts val="1800"/>
              <a:buAutoNum type="arabicPeriod"/>
            </a:pPr>
            <a:r>
              <a:rPr lang="en"/>
              <a:t>Click “Select theme”.</a:t>
            </a:r>
            <a:endParaRPr/>
          </a:p>
          <a:p>
            <a:pPr indent="-342900" lvl="0" marL="457200">
              <a:spcBef>
                <a:spcPts val="0"/>
              </a:spcBef>
              <a:spcAft>
                <a:spcPts val="0"/>
              </a:spcAft>
              <a:buSzPts val="1800"/>
              <a:buAutoNum type="arabicPeriod"/>
            </a:pPr>
            <a:r>
              <a:rPr lang="en"/>
              <a:t>Scroll through the options and click the one you like.</a:t>
            </a:r>
            <a:endParaRPr/>
          </a:p>
          <a:p>
            <a:pPr indent="-342900" lvl="0" marL="457200">
              <a:spcBef>
                <a:spcPts val="0"/>
              </a:spcBef>
              <a:spcAft>
                <a:spcPts val="0"/>
              </a:spcAft>
              <a:buSzPts val="1800"/>
              <a:buAutoNum type="arabicPeriod"/>
            </a:pPr>
            <a:r>
              <a:rPr lang="en"/>
              <a:t>Click “Select class theme”.</a:t>
            </a:r>
            <a:endParaRPr/>
          </a:p>
          <a:p>
            <a:pPr indent="0" lvl="0" marL="0">
              <a:spcBef>
                <a:spcPts val="600"/>
              </a:spcBef>
              <a:spcAft>
                <a:spcPts val="0"/>
              </a:spcAft>
              <a:buNone/>
            </a:pPr>
            <a:r>
              <a:t/>
            </a:r>
            <a:endParaRPr/>
          </a:p>
        </p:txBody>
      </p:sp>
      <p:sp>
        <p:nvSpPr>
          <p:cNvPr id="723" name="Google Shape;723;p24"/>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To change the picture in the title:</a:t>
            </a:r>
            <a:endParaRPr/>
          </a:p>
        </p:txBody>
      </p:sp>
      <p:sp>
        <p:nvSpPr>
          <p:cNvPr id="724" name="Google Shape;724;p24"/>
          <p:cNvSpPr txBox="1"/>
          <p:nvPr>
            <p:ph idx="2" type="body"/>
          </p:nvPr>
        </p:nvSpPr>
        <p:spPr>
          <a:xfrm>
            <a:off x="4642175" y="1582625"/>
            <a:ext cx="3914700" cy="29553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AutoNum type="arabicPeriod"/>
            </a:pPr>
            <a:r>
              <a:rPr b="1" lang="en"/>
              <a:t>Click “Upload photo”. </a:t>
            </a:r>
            <a:endParaRPr b="1"/>
          </a:p>
          <a:p>
            <a:pPr indent="-342900" lvl="0" marL="457200">
              <a:spcBef>
                <a:spcPts val="0"/>
              </a:spcBef>
              <a:spcAft>
                <a:spcPts val="0"/>
              </a:spcAft>
              <a:buSzPts val="1800"/>
              <a:buAutoNum type="arabicPeriod"/>
            </a:pPr>
            <a:r>
              <a:rPr b="1" lang="en"/>
              <a:t>Drag an image onto the screen or click “Select a photo from your computer” to browse your computer.</a:t>
            </a:r>
            <a:endParaRPr b="1"/>
          </a:p>
          <a:p>
            <a:pPr indent="-342900" lvl="0" marL="457200">
              <a:spcBef>
                <a:spcPts val="0"/>
              </a:spcBef>
              <a:spcAft>
                <a:spcPts val="0"/>
              </a:spcAft>
              <a:buSzPts val="1800"/>
              <a:buAutoNum type="arabicPeriod"/>
            </a:pPr>
            <a:r>
              <a:rPr b="1" lang="en"/>
              <a:t>Crop the image as necessary.</a:t>
            </a:r>
            <a:endParaRPr b="1"/>
          </a:p>
          <a:p>
            <a:pPr indent="-342900" lvl="0" marL="457200">
              <a:spcBef>
                <a:spcPts val="0"/>
              </a:spcBef>
              <a:spcAft>
                <a:spcPts val="0"/>
              </a:spcAft>
              <a:buSzPts val="1800"/>
              <a:buAutoNum type="arabicPeriod"/>
            </a:pPr>
            <a:r>
              <a:rPr b="1" lang="en"/>
              <a:t>Click on “Select class theme”.</a:t>
            </a:r>
            <a:endParaRPr b="1"/>
          </a:p>
          <a:p>
            <a:pPr indent="0" lvl="0" marL="0">
              <a:spcBef>
                <a:spcPts val="600"/>
              </a:spcBef>
              <a:spcAft>
                <a:spcPts val="0"/>
              </a:spcAft>
              <a:buNone/>
            </a:pPr>
            <a:r>
              <a:t/>
            </a:r>
            <a:endParaRPr b="1"/>
          </a:p>
        </p:txBody>
      </p:sp>
      <p:sp>
        <p:nvSpPr>
          <p:cNvPr id="725" name="Google Shape;725;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726" name="Google Shape;726;p24"/>
          <p:cNvSpPr txBox="1"/>
          <p:nvPr/>
        </p:nvSpPr>
        <p:spPr>
          <a:xfrm>
            <a:off x="3789950" y="2507025"/>
            <a:ext cx="706200" cy="52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 </a:t>
            </a:r>
            <a:r>
              <a:rPr b="1" lang="en"/>
              <a:t>OR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sp>
        <p:nvSpPr>
          <p:cNvPr id="731" name="Google Shape;731;p25"/>
          <p:cNvSpPr txBox="1"/>
          <p:nvPr>
            <p:ph idx="1" type="body"/>
          </p:nvPr>
        </p:nvSpPr>
        <p:spPr>
          <a:xfrm>
            <a:off x="678700" y="2053425"/>
            <a:ext cx="3133500" cy="29553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u="sng"/>
              <a:t>Description</a:t>
            </a:r>
            <a:endParaRPr u="sng"/>
          </a:p>
          <a:p>
            <a:pPr indent="-342900" lvl="0" marL="457200" rtl="0">
              <a:spcBef>
                <a:spcPts val="600"/>
              </a:spcBef>
              <a:spcAft>
                <a:spcPts val="0"/>
              </a:spcAft>
              <a:buSzPts val="1800"/>
              <a:buAutoNum type="arabicPeriod"/>
            </a:pPr>
            <a:r>
              <a:rPr lang="en"/>
              <a:t>Click the ABOUT tab.</a:t>
            </a:r>
            <a:endParaRPr/>
          </a:p>
          <a:p>
            <a:pPr indent="-342900" lvl="0" marL="457200" rtl="0">
              <a:spcBef>
                <a:spcPts val="0"/>
              </a:spcBef>
              <a:spcAft>
                <a:spcPts val="0"/>
              </a:spcAft>
              <a:buSzPts val="1800"/>
              <a:buAutoNum type="arabicPeriod"/>
            </a:pPr>
            <a:r>
              <a:rPr lang="en"/>
              <a:t>Click the pencil icon to the right of the title.</a:t>
            </a:r>
            <a:endParaRPr/>
          </a:p>
          <a:p>
            <a:pPr indent="-342900" lvl="0" marL="457200" rtl="0">
              <a:spcBef>
                <a:spcPts val="0"/>
              </a:spcBef>
              <a:spcAft>
                <a:spcPts val="0"/>
              </a:spcAft>
              <a:buSzPts val="1800"/>
              <a:buAutoNum type="arabicPeriod"/>
            </a:pPr>
            <a:r>
              <a:rPr lang="en"/>
              <a:t>Type a description of the VBC, and click SAVE.</a:t>
            </a:r>
            <a:br>
              <a:rPr lang="en"/>
            </a:br>
            <a:endParaRPr/>
          </a:p>
          <a:p>
            <a:pPr indent="0" lvl="0" marL="0" rtl="0">
              <a:spcBef>
                <a:spcPts val="600"/>
              </a:spcBef>
              <a:spcAft>
                <a:spcPts val="0"/>
              </a:spcAft>
              <a:buNone/>
            </a:pPr>
            <a:r>
              <a:t/>
            </a:r>
            <a:endParaRPr/>
          </a:p>
        </p:txBody>
      </p:sp>
      <p:sp>
        <p:nvSpPr>
          <p:cNvPr id="732" name="Google Shape;732;p25"/>
          <p:cNvSpPr txBox="1"/>
          <p:nvPr>
            <p:ph type="title"/>
          </p:nvPr>
        </p:nvSpPr>
        <p:spPr>
          <a:xfrm>
            <a:off x="1320025" y="670900"/>
            <a:ext cx="6455700" cy="863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To add a description and/or materials to the VBC:</a:t>
            </a:r>
            <a:endParaRPr/>
          </a:p>
        </p:txBody>
      </p:sp>
      <p:sp>
        <p:nvSpPr>
          <p:cNvPr id="733" name="Google Shape;733;p25"/>
          <p:cNvSpPr txBox="1"/>
          <p:nvPr>
            <p:ph idx="2" type="body"/>
          </p:nvPr>
        </p:nvSpPr>
        <p:spPr>
          <a:xfrm>
            <a:off x="3812200" y="1023125"/>
            <a:ext cx="4921200" cy="38850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u="sng"/>
              <a:t>Materials</a:t>
            </a:r>
            <a:endParaRPr b="1" u="sng"/>
          </a:p>
          <a:p>
            <a:pPr indent="-342900" lvl="0" marL="457200" rtl="0">
              <a:spcBef>
                <a:spcPts val="600"/>
              </a:spcBef>
              <a:spcAft>
                <a:spcPts val="0"/>
              </a:spcAft>
              <a:buSzPts val="1800"/>
              <a:buAutoNum type="arabicPeriod"/>
            </a:pPr>
            <a:r>
              <a:rPr b="1" lang="en"/>
              <a:t>Click ADD CLASS MATERIALS.</a:t>
            </a:r>
            <a:endParaRPr b="1"/>
          </a:p>
          <a:p>
            <a:pPr indent="-342900" lvl="0" marL="457200" rtl="0">
              <a:spcBef>
                <a:spcPts val="0"/>
              </a:spcBef>
              <a:spcAft>
                <a:spcPts val="0"/>
              </a:spcAft>
              <a:buSzPts val="1800"/>
              <a:buAutoNum type="arabicPeriod"/>
            </a:pPr>
            <a:r>
              <a:rPr b="1" lang="en"/>
              <a:t>Type a description of the materials you are adding.</a:t>
            </a:r>
            <a:endParaRPr b="1"/>
          </a:p>
          <a:p>
            <a:pPr indent="-342900" lvl="0" marL="457200" rtl="0">
              <a:spcBef>
                <a:spcPts val="0"/>
              </a:spcBef>
              <a:spcAft>
                <a:spcPts val="0"/>
              </a:spcAft>
              <a:buSzPts val="1800"/>
              <a:buAutoNum type="arabicPeriod"/>
            </a:pPr>
            <a:r>
              <a:rPr b="1" lang="en"/>
              <a:t>Select the type of material you are adding.</a:t>
            </a:r>
            <a:endParaRPr b="1"/>
          </a:p>
          <a:p>
            <a:pPr indent="-342900" lvl="1" marL="914400" rtl="0">
              <a:spcBef>
                <a:spcPts val="0"/>
              </a:spcBef>
              <a:spcAft>
                <a:spcPts val="0"/>
              </a:spcAft>
              <a:buSzPts val="1800"/>
              <a:buAutoNum type="alphaLcPeriod"/>
            </a:pPr>
            <a:r>
              <a:rPr b="1" lang="en"/>
              <a:t>Link: copy and paste URL. Click ADD LINK, then SAVE.</a:t>
            </a:r>
            <a:endParaRPr b="1"/>
          </a:p>
          <a:p>
            <a:pPr indent="-342900" lvl="1" marL="914400" rtl="0">
              <a:spcBef>
                <a:spcPts val="0"/>
              </a:spcBef>
              <a:spcAft>
                <a:spcPts val="0"/>
              </a:spcAft>
              <a:buSzPts val="1800"/>
              <a:buAutoNum type="alphaLcPeriod"/>
            </a:pPr>
            <a:r>
              <a:rPr b="1" lang="en"/>
              <a:t>File: click “Upload” tab. Select file. Click “Upload”, then POST.</a:t>
            </a:r>
            <a:endParaRPr b="1"/>
          </a:p>
          <a:p>
            <a:pPr indent="-342900" lvl="1" marL="914400" rtl="0">
              <a:spcBef>
                <a:spcPts val="0"/>
              </a:spcBef>
              <a:spcAft>
                <a:spcPts val="0"/>
              </a:spcAft>
              <a:buSzPts val="1800"/>
              <a:buAutoNum type="alphaLcPeriod"/>
            </a:pPr>
            <a:r>
              <a:rPr b="1" lang="en"/>
              <a:t>Video: click URL tab. Copy and paste URL of desired clip. Click “Add”, then POST.</a:t>
            </a:r>
            <a:br>
              <a:rPr b="1" lang="en"/>
            </a:br>
            <a:br>
              <a:rPr b="1" lang="en"/>
            </a:br>
            <a:br>
              <a:rPr b="1" lang="en"/>
            </a:br>
            <a:endParaRPr b="1"/>
          </a:p>
          <a:p>
            <a:pPr indent="0" lvl="0" marL="0" rtl="0">
              <a:spcBef>
                <a:spcPts val="600"/>
              </a:spcBef>
              <a:spcAft>
                <a:spcPts val="0"/>
              </a:spcAft>
              <a:buNone/>
            </a:pPr>
            <a:r>
              <a:t/>
            </a:r>
            <a:endParaRPr b="1"/>
          </a:p>
        </p:txBody>
      </p:sp>
      <p:sp>
        <p:nvSpPr>
          <p:cNvPr id="734" name="Google Shape;734;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sp>
        <p:nvSpPr>
          <p:cNvPr id="739" name="Google Shape;739;p26"/>
          <p:cNvSpPr txBox="1"/>
          <p:nvPr>
            <p:ph idx="4294967295" type="ctrTitle"/>
          </p:nvPr>
        </p:nvSpPr>
        <p:spPr>
          <a:xfrm>
            <a:off x="744650" y="329550"/>
            <a:ext cx="6717600" cy="100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solidFill>
                  <a:srgbClr val="FFA400"/>
                </a:solidFill>
              </a:rPr>
              <a:t>Step 3: Invite students (and maybe teachers).</a:t>
            </a:r>
            <a:endParaRPr sz="3000">
              <a:solidFill>
                <a:srgbClr val="FFA400"/>
              </a:solidFill>
            </a:endParaRPr>
          </a:p>
        </p:txBody>
      </p:sp>
      <p:sp>
        <p:nvSpPr>
          <p:cNvPr id="740" name="Google Shape;740;p26"/>
          <p:cNvSpPr txBox="1"/>
          <p:nvPr>
            <p:ph idx="4294967295" type="subTitle"/>
          </p:nvPr>
        </p:nvSpPr>
        <p:spPr>
          <a:xfrm>
            <a:off x="468050" y="1251425"/>
            <a:ext cx="7270800" cy="30132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AutoNum type="arabicPeriod"/>
            </a:pPr>
            <a:r>
              <a:rPr lang="en" sz="1800"/>
              <a:t>Click the STUDENTS tab at the top of the screen.</a:t>
            </a:r>
            <a:endParaRPr sz="1800"/>
          </a:p>
          <a:p>
            <a:pPr indent="-342900" lvl="0" marL="457200" rtl="0">
              <a:spcBef>
                <a:spcPts val="0"/>
              </a:spcBef>
              <a:spcAft>
                <a:spcPts val="0"/>
              </a:spcAft>
              <a:buSzPts val="1800"/>
              <a:buAutoNum type="arabicPeriod"/>
            </a:pPr>
            <a:r>
              <a:rPr lang="en" sz="1800"/>
              <a:t>Click the dropdown arrow next to “Class code” on the left side of the screen, and select “Copy”.</a:t>
            </a:r>
            <a:endParaRPr sz="1800"/>
          </a:p>
          <a:p>
            <a:pPr indent="-342900" lvl="0" marL="457200" rtl="0">
              <a:spcBef>
                <a:spcPts val="0"/>
              </a:spcBef>
              <a:spcAft>
                <a:spcPts val="0"/>
              </a:spcAft>
              <a:buSzPts val="1800"/>
              <a:buAutoNum type="arabicPeriod"/>
            </a:pPr>
            <a:r>
              <a:rPr lang="en" sz="1800"/>
              <a:t>Paste the code where appropriate for your students. </a:t>
            </a:r>
            <a:endParaRPr sz="1800"/>
          </a:p>
          <a:p>
            <a:pPr indent="-342900" lvl="0" marL="457200" rtl="0">
              <a:spcBef>
                <a:spcPts val="1800"/>
              </a:spcBef>
              <a:spcAft>
                <a:spcPts val="0"/>
              </a:spcAft>
              <a:buSzPts val="1800"/>
              <a:buAutoNum type="arabicPeriod"/>
            </a:pPr>
            <a:r>
              <a:rPr lang="en" sz="1800"/>
              <a:t>To include another teacher, click the ABOUT tab. Then click INVITE TEACHERS on the far left bottom. Begin to type the name of the teacher. Then select the desired name. Finally, click INVITE. </a:t>
            </a:r>
            <a:br>
              <a:rPr lang="en" sz="1800"/>
            </a:br>
            <a:endParaRPr sz="1800"/>
          </a:p>
          <a:p>
            <a:pPr indent="0" lvl="0" marL="0" rtl="0">
              <a:spcBef>
                <a:spcPts val="1000"/>
              </a:spcBef>
              <a:spcAft>
                <a:spcPts val="1000"/>
              </a:spcAft>
              <a:buNone/>
            </a:pPr>
            <a:r>
              <a:t/>
            </a:r>
            <a:endParaRPr sz="1800"/>
          </a:p>
        </p:txBody>
      </p:sp>
      <p:sp>
        <p:nvSpPr>
          <p:cNvPr id="741" name="Google Shape;741;p26"/>
          <p:cNvSpPr/>
          <p:nvPr/>
        </p:nvSpPr>
        <p:spPr>
          <a:xfrm>
            <a:off x="8556765" y="2782873"/>
            <a:ext cx="322302" cy="30774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2" name="Google Shape;742;p26"/>
          <p:cNvSpPr/>
          <p:nvPr/>
        </p:nvSpPr>
        <p:spPr>
          <a:xfrm rot="2466753">
            <a:off x="7911824" y="612388"/>
            <a:ext cx="447786" cy="427561"/>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3" name="Google Shape;743;p26"/>
          <p:cNvSpPr/>
          <p:nvPr/>
        </p:nvSpPr>
        <p:spPr>
          <a:xfrm rot="-1609436">
            <a:off x="7455477" y="2057100"/>
            <a:ext cx="322261" cy="30770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4" name="Google Shape;744;p26"/>
          <p:cNvSpPr/>
          <p:nvPr/>
        </p:nvSpPr>
        <p:spPr>
          <a:xfrm rot="2926308">
            <a:off x="8319248" y="969539"/>
            <a:ext cx="241328" cy="230428"/>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5" name="Google Shape;745;p2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746" name="Google Shape;746;p26"/>
          <p:cNvGrpSpPr/>
          <p:nvPr/>
        </p:nvGrpSpPr>
        <p:grpSpPr>
          <a:xfrm rot="1373699">
            <a:off x="8030678" y="1602596"/>
            <a:ext cx="765263" cy="582254"/>
            <a:chOff x="1233350" y="1619250"/>
            <a:chExt cx="466500" cy="456725"/>
          </a:xfrm>
        </p:grpSpPr>
        <p:sp>
          <p:nvSpPr>
            <p:cNvPr id="747" name="Google Shape;747;p26"/>
            <p:cNvSpPr/>
            <p:nvPr/>
          </p:nvSpPr>
          <p:spPr>
            <a:xfrm>
              <a:off x="1233350" y="1619250"/>
              <a:ext cx="466500" cy="456725"/>
            </a:xfrm>
            <a:custGeom>
              <a:pathLst>
                <a:path extrusionOk="0" h="18269" w="1866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8" name="Google Shape;748;p26"/>
            <p:cNvSpPr/>
            <p:nvPr/>
          </p:nvSpPr>
          <p:spPr>
            <a:xfrm>
              <a:off x="1382325" y="1792025"/>
              <a:ext cx="168550" cy="12250"/>
            </a:xfrm>
            <a:custGeom>
              <a:pathLst>
                <a:path extrusionOk="0" h="490" w="6742">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9" name="Google Shape;749;p26"/>
            <p:cNvSpPr/>
            <p:nvPr/>
          </p:nvSpPr>
          <p:spPr>
            <a:xfrm>
              <a:off x="1382325" y="1825000"/>
              <a:ext cx="168550" cy="12250"/>
            </a:xfrm>
            <a:custGeom>
              <a:pathLst>
                <a:path extrusionOk="0" h="490" w="6742">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0" name="Google Shape;750;p26"/>
            <p:cNvSpPr/>
            <p:nvPr/>
          </p:nvSpPr>
          <p:spPr>
            <a:xfrm>
              <a:off x="1382325" y="1858575"/>
              <a:ext cx="70850" cy="12250"/>
            </a:xfrm>
            <a:custGeom>
              <a:pathLst>
                <a:path extrusionOk="0" h="490" w="2834">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27"/>
          <p:cNvSpPr txBox="1"/>
          <p:nvPr>
            <p:ph idx="4294967295" type="ctrTitle"/>
          </p:nvPr>
        </p:nvSpPr>
        <p:spPr>
          <a:xfrm>
            <a:off x="744650" y="301575"/>
            <a:ext cx="6717600" cy="616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solidFill>
                  <a:srgbClr val="FFA400"/>
                </a:solidFill>
              </a:rPr>
              <a:t>Step 4: Post questions.</a:t>
            </a:r>
            <a:endParaRPr sz="3000">
              <a:solidFill>
                <a:srgbClr val="FFA400"/>
              </a:solidFill>
            </a:endParaRPr>
          </a:p>
        </p:txBody>
      </p:sp>
      <p:sp>
        <p:nvSpPr>
          <p:cNvPr id="756" name="Google Shape;756;p27"/>
          <p:cNvSpPr txBox="1"/>
          <p:nvPr>
            <p:ph idx="4294967295" type="subTitle"/>
          </p:nvPr>
        </p:nvSpPr>
        <p:spPr>
          <a:xfrm>
            <a:off x="468050" y="918075"/>
            <a:ext cx="7594500" cy="30132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AutoNum type="arabicPeriod"/>
            </a:pPr>
            <a:r>
              <a:rPr lang="en" sz="1800"/>
              <a:t>Click the STREAM tab.</a:t>
            </a:r>
            <a:endParaRPr sz="1800"/>
          </a:p>
          <a:p>
            <a:pPr indent="-342900" lvl="0" marL="457200" rtl="0">
              <a:spcBef>
                <a:spcPts val="0"/>
              </a:spcBef>
              <a:spcAft>
                <a:spcPts val="0"/>
              </a:spcAft>
              <a:buSzPts val="1800"/>
              <a:buAutoNum type="arabicPeriod"/>
            </a:pPr>
            <a:r>
              <a:rPr lang="en" sz="1800"/>
              <a:t>Set left column to “Students can post and comment”.</a:t>
            </a:r>
            <a:endParaRPr sz="1800"/>
          </a:p>
          <a:p>
            <a:pPr indent="-342900" lvl="0" marL="457200" rtl="0">
              <a:spcBef>
                <a:spcPts val="0"/>
              </a:spcBef>
              <a:spcAft>
                <a:spcPts val="0"/>
              </a:spcAft>
              <a:buSzPts val="1800"/>
              <a:buAutoNum type="arabicPeriod"/>
            </a:pPr>
            <a:r>
              <a:rPr lang="en" sz="1800"/>
              <a:t>Click + sign in lower right, and select “Create question”.</a:t>
            </a:r>
            <a:endParaRPr sz="1800"/>
          </a:p>
          <a:p>
            <a:pPr indent="-342900" lvl="0" marL="457200" rtl="0">
              <a:spcBef>
                <a:spcPts val="0"/>
              </a:spcBef>
              <a:spcAft>
                <a:spcPts val="0"/>
              </a:spcAft>
              <a:buSzPts val="1800"/>
              <a:buAutoNum type="arabicPeriod"/>
            </a:pPr>
            <a:r>
              <a:rPr lang="en" sz="1800"/>
              <a:t>Type your question(s). </a:t>
            </a:r>
            <a:endParaRPr sz="1800"/>
          </a:p>
          <a:p>
            <a:pPr indent="-342900" lvl="0" marL="457200" rtl="0">
              <a:spcBef>
                <a:spcPts val="0"/>
              </a:spcBef>
              <a:spcAft>
                <a:spcPts val="0"/>
              </a:spcAft>
              <a:buSzPts val="1800"/>
              <a:buAutoNum type="arabicPeriod"/>
            </a:pPr>
            <a:r>
              <a:rPr lang="en" sz="1800"/>
              <a:t>Select a due date and time (optional).</a:t>
            </a:r>
            <a:endParaRPr sz="1800"/>
          </a:p>
          <a:p>
            <a:pPr indent="-342900" lvl="0" marL="457200" rtl="0">
              <a:spcBef>
                <a:spcPts val="0"/>
              </a:spcBef>
              <a:spcAft>
                <a:spcPts val="0"/>
              </a:spcAft>
              <a:buSzPts val="1800"/>
              <a:buAutoNum type="arabicPeriod"/>
            </a:pPr>
            <a:r>
              <a:rPr lang="en" sz="1800"/>
              <a:t>Question type = “Short answer” </a:t>
            </a:r>
            <a:endParaRPr sz="1800"/>
          </a:p>
          <a:p>
            <a:pPr indent="-342900" lvl="0" marL="457200" rtl="0">
              <a:spcBef>
                <a:spcPts val="0"/>
              </a:spcBef>
              <a:spcAft>
                <a:spcPts val="0"/>
              </a:spcAft>
              <a:buSzPts val="1800"/>
              <a:buAutoNum type="arabicPeriod"/>
            </a:pPr>
            <a:r>
              <a:rPr lang="en" sz="1800"/>
              <a:t>“Students can reply to each other” = yes (slider to right)</a:t>
            </a:r>
            <a:endParaRPr sz="1800"/>
          </a:p>
          <a:p>
            <a:pPr indent="-342900" lvl="0" marL="457200" rtl="0">
              <a:spcBef>
                <a:spcPts val="0"/>
              </a:spcBef>
              <a:spcAft>
                <a:spcPts val="0"/>
              </a:spcAft>
              <a:buSzPts val="1800"/>
              <a:buAutoNum type="arabicPeriod"/>
            </a:pPr>
            <a:r>
              <a:rPr lang="en" sz="1800"/>
              <a:t>Add a document, video, or link, if desired.</a:t>
            </a:r>
            <a:endParaRPr sz="1800"/>
          </a:p>
          <a:p>
            <a:pPr indent="-342900" lvl="0" marL="457200" rtl="0">
              <a:spcBef>
                <a:spcPts val="0"/>
              </a:spcBef>
              <a:spcAft>
                <a:spcPts val="0"/>
              </a:spcAft>
              <a:buSzPts val="1800"/>
              <a:buAutoNum type="arabicPeriod"/>
            </a:pPr>
            <a:r>
              <a:rPr lang="en" sz="1800"/>
              <a:t>Click ASK if you are ready for the question to appear to the students</a:t>
            </a:r>
            <a:endParaRPr sz="1800"/>
          </a:p>
        </p:txBody>
      </p:sp>
      <p:sp>
        <p:nvSpPr>
          <p:cNvPr id="757" name="Google Shape;757;p27"/>
          <p:cNvSpPr/>
          <p:nvPr/>
        </p:nvSpPr>
        <p:spPr>
          <a:xfrm>
            <a:off x="8556765" y="2525598"/>
            <a:ext cx="322302" cy="30774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8" name="Google Shape;758;p27"/>
          <p:cNvSpPr/>
          <p:nvPr/>
        </p:nvSpPr>
        <p:spPr>
          <a:xfrm rot="2466753">
            <a:off x="7911824" y="612388"/>
            <a:ext cx="447786" cy="427561"/>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9" name="Google Shape;759;p27"/>
          <p:cNvSpPr/>
          <p:nvPr/>
        </p:nvSpPr>
        <p:spPr>
          <a:xfrm rot="-1609436">
            <a:off x="8769652" y="2210125"/>
            <a:ext cx="322261" cy="30770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0" name="Google Shape;760;p27"/>
          <p:cNvSpPr/>
          <p:nvPr/>
        </p:nvSpPr>
        <p:spPr>
          <a:xfrm rot="2926308">
            <a:off x="8319248" y="969539"/>
            <a:ext cx="241328" cy="230428"/>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1" name="Google Shape;761;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762" name="Google Shape;762;p27"/>
          <p:cNvGrpSpPr/>
          <p:nvPr/>
        </p:nvGrpSpPr>
        <p:grpSpPr>
          <a:xfrm>
            <a:off x="8113863" y="1526723"/>
            <a:ext cx="652084" cy="723566"/>
            <a:chOff x="1922075" y="1629000"/>
            <a:chExt cx="437200" cy="437200"/>
          </a:xfrm>
        </p:grpSpPr>
        <p:sp>
          <p:nvSpPr>
            <p:cNvPr id="763" name="Google Shape;763;p27"/>
            <p:cNvSpPr/>
            <p:nvPr/>
          </p:nvSpPr>
          <p:spPr>
            <a:xfrm>
              <a:off x="2208425" y="1629000"/>
              <a:ext cx="150850" cy="150850"/>
            </a:xfrm>
            <a:custGeom>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4" name="Google Shape;764;p27"/>
            <p:cNvSpPr/>
            <p:nvPr/>
          </p:nvSpPr>
          <p:spPr>
            <a:xfrm>
              <a:off x="1922075" y="1686400"/>
              <a:ext cx="379800" cy="379800"/>
            </a:xfrm>
            <a:custGeom>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Google Shape;769;p28"/>
          <p:cNvSpPr txBox="1"/>
          <p:nvPr>
            <p:ph idx="4294967295" type="ctrTitle"/>
          </p:nvPr>
        </p:nvSpPr>
        <p:spPr>
          <a:xfrm>
            <a:off x="744650" y="301575"/>
            <a:ext cx="7152900" cy="616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solidFill>
                  <a:srgbClr val="FFA400"/>
                </a:solidFill>
              </a:rPr>
              <a:t>Step 5: A</a:t>
            </a:r>
            <a:r>
              <a:rPr lang="en" sz="3000">
                <a:solidFill>
                  <a:srgbClr val="FFA400"/>
                </a:solidFill>
              </a:rPr>
              <a:t>ssess and g</a:t>
            </a:r>
            <a:r>
              <a:rPr lang="en" sz="3000">
                <a:solidFill>
                  <a:srgbClr val="FFA400"/>
                </a:solidFill>
              </a:rPr>
              <a:t>ive feedback.</a:t>
            </a:r>
            <a:endParaRPr sz="3000">
              <a:solidFill>
                <a:srgbClr val="FFA400"/>
              </a:solidFill>
            </a:endParaRPr>
          </a:p>
        </p:txBody>
      </p:sp>
      <p:sp>
        <p:nvSpPr>
          <p:cNvPr id="770" name="Google Shape;770;p28"/>
          <p:cNvSpPr txBox="1"/>
          <p:nvPr>
            <p:ph idx="4294967295" type="subTitle"/>
          </p:nvPr>
        </p:nvSpPr>
        <p:spPr>
          <a:xfrm>
            <a:off x="523850" y="823900"/>
            <a:ext cx="7594500" cy="32721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AutoNum type="arabicPeriod"/>
            </a:pPr>
            <a:r>
              <a:rPr lang="en" sz="1800"/>
              <a:t>I use a grading contract: </a:t>
            </a:r>
            <a:r>
              <a:rPr lang="en" sz="1800" u="sng">
                <a:solidFill>
                  <a:schemeClr val="hlink"/>
                </a:solidFill>
                <a:hlinkClick r:id="rId3"/>
              </a:rPr>
              <a:t>https://docs.google.com/document/d/1VM4Q5nlTV6OCKX281H-_lb09PDf-Xk457qC-fBdse8Q/edit?usp=sharing</a:t>
            </a:r>
            <a:endParaRPr sz="1800"/>
          </a:p>
          <a:p>
            <a:pPr indent="-342900" lvl="0" marL="457200" rtl="0">
              <a:spcBef>
                <a:spcPts val="0"/>
              </a:spcBef>
              <a:spcAft>
                <a:spcPts val="0"/>
              </a:spcAft>
              <a:buSzPts val="1800"/>
              <a:buAutoNum type="arabicPeriod"/>
            </a:pPr>
            <a:r>
              <a:rPr lang="en" sz="1800"/>
              <a:t>From STREAM tab, click on question.</a:t>
            </a:r>
            <a:endParaRPr sz="1800"/>
          </a:p>
          <a:p>
            <a:pPr indent="-342900" lvl="0" marL="457200" rtl="0">
              <a:spcBef>
                <a:spcPts val="0"/>
              </a:spcBef>
              <a:spcAft>
                <a:spcPts val="0"/>
              </a:spcAft>
              <a:buSzPts val="1800"/>
              <a:buAutoNum type="arabicPeriod"/>
            </a:pPr>
            <a:r>
              <a:rPr lang="en" sz="1800"/>
              <a:t>Set point value as desired.</a:t>
            </a:r>
            <a:endParaRPr sz="1800"/>
          </a:p>
          <a:p>
            <a:pPr indent="-342900" lvl="0" marL="457200" rtl="0">
              <a:spcBef>
                <a:spcPts val="0"/>
              </a:spcBef>
              <a:spcAft>
                <a:spcPts val="0"/>
              </a:spcAft>
              <a:buSzPts val="1800"/>
              <a:buAutoNum type="arabicPeriod"/>
            </a:pPr>
            <a:r>
              <a:rPr lang="en" sz="1800"/>
              <a:t>Read student responses. Enter grade at left.</a:t>
            </a:r>
            <a:endParaRPr sz="1800"/>
          </a:p>
          <a:p>
            <a:pPr indent="-342900" lvl="0" marL="457200" rtl="0">
              <a:spcBef>
                <a:spcPts val="0"/>
              </a:spcBef>
              <a:spcAft>
                <a:spcPts val="0"/>
              </a:spcAft>
              <a:buSzPts val="1800"/>
              <a:buAutoNum type="arabicPeriod"/>
            </a:pPr>
            <a:r>
              <a:rPr lang="en" sz="1800"/>
              <a:t>To post a general comment, click “Reply” below student response, type comment, and click POST.</a:t>
            </a:r>
            <a:endParaRPr sz="1800"/>
          </a:p>
          <a:p>
            <a:pPr indent="-342900" lvl="0" marL="457200" rtl="0">
              <a:spcBef>
                <a:spcPts val="0"/>
              </a:spcBef>
              <a:spcAft>
                <a:spcPts val="0"/>
              </a:spcAft>
              <a:buSzPts val="1800"/>
              <a:buAutoNum type="arabicPeriod"/>
            </a:pPr>
            <a:r>
              <a:rPr lang="en" sz="1800"/>
              <a:t>To post a private comment, click student’s name at left. Click “Add private comment”, type comment, and click POST.</a:t>
            </a:r>
            <a:endParaRPr sz="1800"/>
          </a:p>
          <a:p>
            <a:pPr indent="-342900" lvl="0" marL="457200" rtl="0">
              <a:spcBef>
                <a:spcPts val="0"/>
              </a:spcBef>
              <a:spcAft>
                <a:spcPts val="0"/>
              </a:spcAft>
              <a:buSzPts val="1800"/>
              <a:buAutoNum type="arabicPeriod"/>
            </a:pPr>
            <a:r>
              <a:rPr lang="en" sz="1800"/>
              <a:t>After entering grades, click RETURN at top.</a:t>
            </a:r>
            <a:endParaRPr sz="1800"/>
          </a:p>
        </p:txBody>
      </p:sp>
      <p:sp>
        <p:nvSpPr>
          <p:cNvPr id="771" name="Google Shape;771;p28"/>
          <p:cNvSpPr/>
          <p:nvPr/>
        </p:nvSpPr>
        <p:spPr>
          <a:xfrm>
            <a:off x="7963190" y="2789948"/>
            <a:ext cx="322302" cy="30774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2" name="Google Shape;772;p28"/>
          <p:cNvSpPr/>
          <p:nvPr/>
        </p:nvSpPr>
        <p:spPr>
          <a:xfrm rot="2466753">
            <a:off x="8513474" y="1277963"/>
            <a:ext cx="447786" cy="427561"/>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3" name="Google Shape;773;p28"/>
          <p:cNvSpPr/>
          <p:nvPr/>
        </p:nvSpPr>
        <p:spPr>
          <a:xfrm rot="-1609436">
            <a:off x="8290552" y="2963800"/>
            <a:ext cx="322261" cy="30770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4" name="Google Shape;774;p28"/>
          <p:cNvSpPr/>
          <p:nvPr/>
        </p:nvSpPr>
        <p:spPr>
          <a:xfrm rot="2926308">
            <a:off x="8331023" y="1639651"/>
            <a:ext cx="241328" cy="230428"/>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5" name="Google Shape;775;p2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776" name="Google Shape;776;p28"/>
          <p:cNvGrpSpPr/>
          <p:nvPr/>
        </p:nvGrpSpPr>
        <p:grpSpPr>
          <a:xfrm rot="-2091550">
            <a:off x="8005699" y="622102"/>
            <a:ext cx="599617" cy="566656"/>
            <a:chOff x="5975075" y="2327500"/>
            <a:chExt cx="420100" cy="388350"/>
          </a:xfrm>
        </p:grpSpPr>
        <p:sp>
          <p:nvSpPr>
            <p:cNvPr id="777" name="Google Shape;777;p28"/>
            <p:cNvSpPr/>
            <p:nvPr/>
          </p:nvSpPr>
          <p:spPr>
            <a:xfrm>
              <a:off x="5975075" y="2474650"/>
              <a:ext cx="98325" cy="220450"/>
            </a:xfrm>
            <a:custGeom>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8" name="Google Shape;778;p28"/>
            <p:cNvSpPr/>
            <p:nvPr/>
          </p:nvSpPr>
          <p:spPr>
            <a:xfrm>
              <a:off x="6088025" y="2327500"/>
              <a:ext cx="307150" cy="388350"/>
            </a:xfrm>
            <a:custGeom>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79" name="Google Shape;779;p28"/>
          <p:cNvSpPr/>
          <p:nvPr/>
        </p:nvSpPr>
        <p:spPr>
          <a:xfrm>
            <a:off x="7444040" y="2009290"/>
            <a:ext cx="618515" cy="565522"/>
          </a:xfrm>
          <a:custGeom>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0" name="Google Shape;780;p28"/>
          <p:cNvSpPr/>
          <p:nvPr/>
        </p:nvSpPr>
        <p:spPr>
          <a:xfrm>
            <a:off x="8285488" y="2281975"/>
            <a:ext cx="548720" cy="507982"/>
          </a:xfrm>
          <a:custGeom>
            <a:pathLst>
              <a:path extrusionOk="0" h="16413" w="16414">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Google Shape;785;p29"/>
          <p:cNvSpPr txBox="1"/>
          <p:nvPr>
            <p:ph idx="4294967295" type="ctrTitle"/>
          </p:nvPr>
        </p:nvSpPr>
        <p:spPr>
          <a:xfrm>
            <a:off x="685800" y="494356"/>
            <a:ext cx="7772400" cy="202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FFA400"/>
                </a:solidFill>
              </a:rPr>
              <a:t>End of Book Projects (optional)</a:t>
            </a:r>
            <a:endParaRPr sz="6000">
              <a:solidFill>
                <a:srgbClr val="FFA400"/>
              </a:solidFill>
            </a:endParaRPr>
          </a:p>
        </p:txBody>
      </p:sp>
      <p:sp>
        <p:nvSpPr>
          <p:cNvPr id="786" name="Google Shape;786;p29"/>
          <p:cNvSpPr txBox="1"/>
          <p:nvPr>
            <p:ph idx="4294967295" type="subTitle"/>
          </p:nvPr>
        </p:nvSpPr>
        <p:spPr>
          <a:xfrm>
            <a:off x="685800" y="2306650"/>
            <a:ext cx="79770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u="sng">
                <a:solidFill>
                  <a:schemeClr val="hlink"/>
                </a:solidFill>
                <a:hlinkClick r:id="rId3"/>
              </a:rPr>
              <a:t>https://docs.google.com/document/d/1cHCTQyD1yueMZI_fNaI04QV-_bJ339VipnAmXklzmOo/edit?usp=sharing</a:t>
            </a:r>
            <a:endParaRPr/>
          </a:p>
        </p:txBody>
      </p:sp>
      <p:sp>
        <p:nvSpPr>
          <p:cNvPr id="787" name="Google Shape;787;p2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30"/>
          <p:cNvSpPr txBox="1"/>
          <p:nvPr>
            <p:ph type="ctrTitle"/>
          </p:nvPr>
        </p:nvSpPr>
        <p:spPr>
          <a:xfrm>
            <a:off x="685800" y="918025"/>
            <a:ext cx="4252500" cy="260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FFA400"/>
                </a:solidFill>
              </a:rPr>
              <a:t>1.</a:t>
            </a:r>
            <a:endParaRPr>
              <a:solidFill>
                <a:srgbClr val="FFA400"/>
              </a:solidFill>
            </a:endParaRPr>
          </a:p>
          <a:p>
            <a:pPr indent="0" lvl="0" marL="0" rtl="0">
              <a:spcBef>
                <a:spcPts val="0"/>
              </a:spcBef>
              <a:spcAft>
                <a:spcPts val="0"/>
              </a:spcAft>
              <a:buNone/>
            </a:pPr>
            <a:r>
              <a:rPr lang="en"/>
              <a:t>Your turn</a:t>
            </a:r>
            <a:r>
              <a:rPr lang="en"/>
              <a:t> </a:t>
            </a:r>
            <a:endParaRPr/>
          </a:p>
          <a:p>
            <a:pPr indent="0" lvl="0" marL="0" rtl="0">
              <a:spcBef>
                <a:spcPts val="0"/>
              </a:spcBef>
              <a:spcAft>
                <a:spcPts val="0"/>
              </a:spcAft>
              <a:buNone/>
            </a:pPr>
            <a:r>
              <a:t/>
            </a:r>
            <a:endParaRPr/>
          </a:p>
        </p:txBody>
      </p:sp>
      <p:sp>
        <p:nvSpPr>
          <p:cNvPr id="793" name="Google Shape;793;p30"/>
          <p:cNvSpPr txBox="1"/>
          <p:nvPr/>
        </p:nvSpPr>
        <p:spPr>
          <a:xfrm>
            <a:off x="1317250" y="3500100"/>
            <a:ext cx="4629300" cy="90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u="sng">
                <a:solidFill>
                  <a:schemeClr val="lt1"/>
                </a:solidFill>
                <a:hlinkClick r:id="rId3"/>
              </a:rPr>
              <a:t>https://goo.gl/forms/RAkCngwIlWOw70Nj2</a:t>
            </a:r>
            <a:endParaRPr sz="1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3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799" name="Google Shape;799;p31"/>
          <p:cNvSpPr txBox="1"/>
          <p:nvPr>
            <p:ph idx="4294967295" type="ctrTitle"/>
          </p:nvPr>
        </p:nvSpPr>
        <p:spPr>
          <a:xfrm>
            <a:off x="685800" y="1126150"/>
            <a:ext cx="3954900" cy="9504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6000">
                <a:solidFill>
                  <a:srgbClr val="F64646"/>
                </a:solidFill>
              </a:rPr>
              <a:t>Thanks</a:t>
            </a:r>
            <a:r>
              <a:rPr lang="en" sz="6000">
                <a:solidFill>
                  <a:srgbClr val="F64646"/>
                </a:solidFill>
              </a:rPr>
              <a:t>!</a:t>
            </a:r>
            <a:endParaRPr sz="6000">
              <a:solidFill>
                <a:srgbClr val="F64646"/>
              </a:solidFill>
            </a:endParaRPr>
          </a:p>
        </p:txBody>
      </p:sp>
      <p:sp>
        <p:nvSpPr>
          <p:cNvPr id="800" name="Google Shape;800;p31"/>
          <p:cNvSpPr txBox="1"/>
          <p:nvPr>
            <p:ph idx="4294967295" type="subTitle"/>
          </p:nvPr>
        </p:nvSpPr>
        <p:spPr>
          <a:xfrm>
            <a:off x="685800" y="2109250"/>
            <a:ext cx="4410600" cy="25821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800">
                <a:latin typeface="Montserrat"/>
                <a:ea typeface="Montserrat"/>
                <a:cs typeface="Montserrat"/>
                <a:sym typeface="Montserrat"/>
              </a:rPr>
              <a:t>Any questions?</a:t>
            </a:r>
            <a:endParaRPr sz="1800"/>
          </a:p>
          <a:p>
            <a:pPr indent="0" lvl="0" marL="0" rtl="0">
              <a:spcBef>
                <a:spcPts val="600"/>
              </a:spcBef>
              <a:spcAft>
                <a:spcPts val="0"/>
              </a:spcAft>
              <a:buClr>
                <a:schemeClr val="dk1"/>
              </a:buClr>
              <a:buSzPts val="1100"/>
              <a:buFont typeface="Arial"/>
              <a:buNone/>
            </a:pPr>
            <a:r>
              <a:rPr lang="en" sz="1800"/>
              <a:t>You can find me at denise.wood@henry.k12.ga.us</a:t>
            </a:r>
            <a:endParaRPr sz="1800"/>
          </a:p>
          <a:p>
            <a:pPr indent="0" lvl="0" marL="0" rtl="0">
              <a:spcBef>
                <a:spcPts val="600"/>
              </a:spcBef>
              <a:spcAft>
                <a:spcPts val="0"/>
              </a:spcAft>
              <a:buNone/>
            </a:pPr>
            <a:r>
              <a:t/>
            </a:r>
            <a:endParaRPr sz="1800"/>
          </a:p>
          <a:p>
            <a:pPr indent="0" lvl="0" marL="0" rtl="0">
              <a:spcBef>
                <a:spcPts val="600"/>
              </a:spcBef>
              <a:spcAft>
                <a:spcPts val="0"/>
              </a:spcAft>
              <a:buNone/>
            </a:pPr>
            <a:r>
              <a:rPr lang="en" sz="1800"/>
              <a:t>Evaluate today’s session at </a:t>
            </a:r>
            <a:r>
              <a:rPr lang="en" sz="1800" u="sng">
                <a:solidFill>
                  <a:schemeClr val="hlink"/>
                </a:solidFill>
                <a:latin typeface="Calibri"/>
                <a:ea typeface="Calibri"/>
                <a:cs typeface="Calibri"/>
                <a:sym typeface="Calibri"/>
                <a:hlinkClick r:id="rId3"/>
              </a:rPr>
              <a:t>https://goo.gl/forms/JrAIr3w50ryjWvDY2</a:t>
            </a:r>
            <a:endParaRPr sz="1800"/>
          </a:p>
        </p:txBody>
      </p:sp>
      <p:pic>
        <p:nvPicPr>
          <p:cNvPr id="801" name="Google Shape;801;p31"/>
          <p:cNvPicPr preferRelativeResize="0"/>
          <p:nvPr/>
        </p:nvPicPr>
        <p:blipFill rotWithShape="1">
          <a:blip r:embed="rId4">
            <a:alphaModFix/>
          </a:blip>
          <a:srcRect b="0" l="5978" r="5978" t="0"/>
          <a:stretch/>
        </p:blipFill>
        <p:spPr>
          <a:xfrm rot="5400000">
            <a:off x="5381675" y="749828"/>
            <a:ext cx="3873000" cy="3643800"/>
          </a:xfrm>
          <a:prstGeom prst="triangle">
            <a:avLst>
              <a:gd fmla="val 50000" name="adj"/>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5" name="Shape 805"/>
        <p:cNvGrpSpPr/>
        <p:nvPr/>
      </p:nvGrpSpPr>
      <p:grpSpPr>
        <a:xfrm>
          <a:off x="0" y="0"/>
          <a:ext cx="0" cy="0"/>
          <a:chOff x="0" y="0"/>
          <a:chExt cx="0" cy="0"/>
        </a:xfrm>
      </p:grpSpPr>
      <p:sp>
        <p:nvSpPr>
          <p:cNvPr id="806" name="Google Shape;806;p32"/>
          <p:cNvSpPr txBox="1"/>
          <p:nvPr>
            <p:ph type="title"/>
          </p:nvPr>
        </p:nvSpPr>
        <p:spPr>
          <a:xfrm>
            <a:off x="1344150" y="2302475"/>
            <a:ext cx="6455700" cy="6681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Credits</a:t>
            </a:r>
            <a:endParaRPr/>
          </a:p>
        </p:txBody>
      </p:sp>
      <p:sp>
        <p:nvSpPr>
          <p:cNvPr id="807" name="Google Shape;807;p32"/>
          <p:cNvSpPr txBox="1"/>
          <p:nvPr>
            <p:ph idx="1" type="body"/>
          </p:nvPr>
        </p:nvSpPr>
        <p:spPr>
          <a:xfrm>
            <a:off x="1344150" y="2860899"/>
            <a:ext cx="6455700" cy="1199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sz="2400"/>
              <a:t>Special thanks to </a:t>
            </a:r>
            <a:r>
              <a:rPr lang="en" sz="2400" u="sng">
                <a:solidFill>
                  <a:srgbClr val="E8062F"/>
                </a:solidFill>
                <a:hlinkClick r:id="rId3"/>
              </a:rPr>
              <a:t>SlidesCarnival</a:t>
            </a:r>
            <a:r>
              <a:rPr lang="en" sz="2400">
                <a:solidFill>
                  <a:srgbClr val="E8062F"/>
                </a:solidFill>
              </a:rPr>
              <a:t> </a:t>
            </a:r>
            <a:r>
              <a:rPr lang="en" sz="2400">
                <a:solidFill>
                  <a:schemeClr val="dk1"/>
                </a:solidFill>
              </a:rPr>
              <a:t>for the free presentation template</a:t>
            </a:r>
            <a:endParaRPr sz="2400">
              <a:solidFill>
                <a:schemeClr val="dk1"/>
              </a:solidFill>
            </a:endParaRPr>
          </a:p>
        </p:txBody>
      </p:sp>
      <p:sp>
        <p:nvSpPr>
          <p:cNvPr id="808" name="Google Shape;808;p3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15"/>
          <p:cNvSpPr txBox="1"/>
          <p:nvPr>
            <p:ph type="ctrTitle"/>
          </p:nvPr>
        </p:nvSpPr>
        <p:spPr>
          <a:xfrm>
            <a:off x="685800" y="918025"/>
            <a:ext cx="4252500" cy="115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FFA400"/>
                </a:solidFill>
              </a:rPr>
              <a:t>1.</a:t>
            </a:r>
            <a:endParaRPr>
              <a:solidFill>
                <a:srgbClr val="FFA400"/>
              </a:solidFill>
            </a:endParaRPr>
          </a:p>
          <a:p>
            <a:pPr indent="0" lvl="0" marL="0" rtl="0">
              <a:spcBef>
                <a:spcPts val="0"/>
              </a:spcBef>
              <a:spcAft>
                <a:spcPts val="0"/>
              </a:spcAft>
              <a:buNone/>
            </a:pPr>
            <a:r>
              <a:rPr lang="en"/>
              <a:t>Virtual Book Club (VBC)</a:t>
            </a:r>
            <a:endParaRPr/>
          </a:p>
        </p:txBody>
      </p:sp>
      <p:sp>
        <p:nvSpPr>
          <p:cNvPr id="635" name="Google Shape;635;p15"/>
          <p:cNvSpPr txBox="1"/>
          <p:nvPr>
            <p:ph idx="1" type="subTitle"/>
          </p:nvPr>
        </p:nvSpPr>
        <p:spPr>
          <a:xfrm>
            <a:off x="685800" y="2228626"/>
            <a:ext cx="4252500" cy="2196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t>
            </a:r>
            <a:r>
              <a:rPr lang="en"/>
              <a:t>a space that brings people together to share their ideas and thoughts as they journey through a book”</a:t>
            </a:r>
            <a:endParaRPr/>
          </a:p>
          <a:p>
            <a:pPr indent="0" lvl="0" marL="0" rtl="0">
              <a:spcBef>
                <a:spcPts val="1200"/>
              </a:spcBef>
              <a:spcAft>
                <a:spcPts val="0"/>
              </a:spcAft>
              <a:buNone/>
            </a:pPr>
            <a:r>
              <a:rPr lang="en" sz="1200"/>
              <a:t>(https://k12teacherstaffdevelopment.com/tlb/how-do-i-create-a-virtual-book-club-for-my-students/)</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16"/>
          <p:cNvSpPr txBox="1"/>
          <p:nvPr>
            <p:ph idx="4294967295" type="ctrTitle"/>
          </p:nvPr>
        </p:nvSpPr>
        <p:spPr>
          <a:xfrm>
            <a:off x="685800" y="517875"/>
            <a:ext cx="3795900" cy="1920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6000">
                <a:solidFill>
                  <a:srgbClr val="FFA400"/>
                </a:solidFill>
              </a:rPr>
              <a:t>Benefits of VBCs</a:t>
            </a:r>
            <a:endParaRPr sz="6000">
              <a:solidFill>
                <a:srgbClr val="FFA400"/>
              </a:solidFill>
            </a:endParaRPr>
          </a:p>
        </p:txBody>
      </p:sp>
      <p:sp>
        <p:nvSpPr>
          <p:cNvPr id="641" name="Google Shape;641;p16"/>
          <p:cNvSpPr txBox="1"/>
          <p:nvPr>
            <p:ph idx="4294967295" type="subTitle"/>
          </p:nvPr>
        </p:nvSpPr>
        <p:spPr>
          <a:xfrm>
            <a:off x="685800" y="2420949"/>
            <a:ext cx="3795900" cy="12909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Char char="★"/>
            </a:pPr>
            <a:r>
              <a:rPr lang="en" sz="1800"/>
              <a:t>Differentiation</a:t>
            </a:r>
            <a:endParaRPr sz="1800"/>
          </a:p>
          <a:p>
            <a:pPr indent="-342900" lvl="0" marL="457200">
              <a:spcBef>
                <a:spcPts val="1000"/>
              </a:spcBef>
              <a:spcAft>
                <a:spcPts val="0"/>
              </a:spcAft>
              <a:buSzPts val="1800"/>
              <a:buChar char="★"/>
            </a:pPr>
            <a:r>
              <a:rPr lang="en" sz="1800"/>
              <a:t>Engagement</a:t>
            </a:r>
            <a:endParaRPr sz="1800"/>
          </a:p>
          <a:p>
            <a:pPr indent="-342900" lvl="0" marL="457200" rtl="0">
              <a:spcBef>
                <a:spcPts val="1000"/>
              </a:spcBef>
              <a:spcAft>
                <a:spcPts val="1000"/>
              </a:spcAft>
              <a:buSzPts val="1800"/>
              <a:buChar char="★"/>
            </a:pPr>
            <a:r>
              <a:rPr lang="en" sz="1800"/>
              <a:t>Interaction</a:t>
            </a:r>
            <a:endParaRPr sz="1800"/>
          </a:p>
        </p:txBody>
      </p:sp>
      <p:sp>
        <p:nvSpPr>
          <p:cNvPr id="642" name="Google Shape;642;p16"/>
          <p:cNvSpPr/>
          <p:nvPr/>
        </p:nvSpPr>
        <p:spPr>
          <a:xfrm>
            <a:off x="7232940" y="3100648"/>
            <a:ext cx="322302" cy="30774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3" name="Google Shape;643;p16"/>
          <p:cNvSpPr/>
          <p:nvPr/>
        </p:nvSpPr>
        <p:spPr>
          <a:xfrm rot="2466753">
            <a:off x="5604599" y="1640213"/>
            <a:ext cx="447786" cy="427561"/>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4" name="Google Shape;644;p16"/>
          <p:cNvSpPr/>
          <p:nvPr/>
        </p:nvSpPr>
        <p:spPr>
          <a:xfrm rot="-1609436">
            <a:off x="6259477" y="1909225"/>
            <a:ext cx="322261" cy="30770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5" name="Google Shape;645;p16"/>
          <p:cNvSpPr/>
          <p:nvPr/>
        </p:nvSpPr>
        <p:spPr>
          <a:xfrm rot="2926308">
            <a:off x="7871998" y="1263814"/>
            <a:ext cx="241328" cy="230428"/>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6" name="Google Shape;646;p16"/>
          <p:cNvSpPr/>
          <p:nvPr/>
        </p:nvSpPr>
        <p:spPr>
          <a:xfrm rot="-1609163">
            <a:off x="7209104" y="609346"/>
            <a:ext cx="217420" cy="207600"/>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7" name="Google Shape;647;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648" name="Google Shape;648;p16"/>
          <p:cNvSpPr/>
          <p:nvPr/>
        </p:nvSpPr>
        <p:spPr>
          <a:xfrm rot="-2092053">
            <a:off x="6548102" y="785451"/>
            <a:ext cx="785502" cy="1025956"/>
          </a:xfrm>
          <a:custGeom>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49" name="Google Shape;649;p16"/>
          <p:cNvGrpSpPr/>
          <p:nvPr/>
        </p:nvGrpSpPr>
        <p:grpSpPr>
          <a:xfrm rot="1963953">
            <a:off x="5519345" y="2874130"/>
            <a:ext cx="989580" cy="846570"/>
            <a:chOff x="1926350" y="995225"/>
            <a:chExt cx="428650" cy="356600"/>
          </a:xfrm>
        </p:grpSpPr>
        <p:sp>
          <p:nvSpPr>
            <p:cNvPr id="650" name="Google Shape;650;p16"/>
            <p:cNvSpPr/>
            <p:nvPr/>
          </p:nvSpPr>
          <p:spPr>
            <a:xfrm>
              <a:off x="1926350" y="1298075"/>
              <a:ext cx="208225" cy="53750"/>
            </a:xfrm>
            <a:custGeom>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1" name="Google Shape;651;p16"/>
            <p:cNvSpPr/>
            <p:nvPr/>
          </p:nvSpPr>
          <p:spPr>
            <a:xfrm>
              <a:off x="2146775" y="1298075"/>
              <a:ext cx="208225" cy="53750"/>
            </a:xfrm>
            <a:custGeom>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2" name="Google Shape;652;p16"/>
            <p:cNvSpPr/>
            <p:nvPr/>
          </p:nvSpPr>
          <p:spPr>
            <a:xfrm>
              <a:off x="1926350" y="995225"/>
              <a:ext cx="208225" cy="332175"/>
            </a:xfrm>
            <a:custGeom>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3" name="Google Shape;653;p16"/>
            <p:cNvSpPr/>
            <p:nvPr/>
          </p:nvSpPr>
          <p:spPr>
            <a:xfrm>
              <a:off x="2146775" y="995225"/>
              <a:ext cx="208225" cy="332175"/>
            </a:xfrm>
            <a:custGeom>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54" name="Google Shape;654;p16"/>
          <p:cNvGrpSpPr/>
          <p:nvPr/>
        </p:nvGrpSpPr>
        <p:grpSpPr>
          <a:xfrm>
            <a:off x="7963538" y="2021048"/>
            <a:ext cx="652084" cy="723566"/>
            <a:chOff x="1922075" y="1629000"/>
            <a:chExt cx="437200" cy="437200"/>
          </a:xfrm>
        </p:grpSpPr>
        <p:sp>
          <p:nvSpPr>
            <p:cNvPr id="655" name="Google Shape;655;p16"/>
            <p:cNvSpPr/>
            <p:nvPr/>
          </p:nvSpPr>
          <p:spPr>
            <a:xfrm>
              <a:off x="2208425" y="1629000"/>
              <a:ext cx="150850" cy="150850"/>
            </a:xfrm>
            <a:custGeom>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6" name="Google Shape;656;p16"/>
            <p:cNvSpPr/>
            <p:nvPr/>
          </p:nvSpPr>
          <p:spPr>
            <a:xfrm>
              <a:off x="1922075" y="1686400"/>
              <a:ext cx="379800" cy="379800"/>
            </a:xfrm>
            <a:custGeom>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17"/>
          <p:cNvSpPr txBox="1"/>
          <p:nvPr>
            <p:ph idx="1" type="body"/>
          </p:nvPr>
        </p:nvSpPr>
        <p:spPr>
          <a:xfrm>
            <a:off x="2528350" y="1552150"/>
            <a:ext cx="5497800" cy="29856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800"/>
              <a:t>“I liked the virtual book club because it allowed us to see each other's thoughts and opinions about the books. Also, it gave me time to think about my answers for the posts instead of having to be in a fast paced discussion. It helped me understand my book because I got to see different perspectives from everyone. “</a:t>
            </a:r>
            <a:endParaRPr sz="1800"/>
          </a:p>
        </p:txBody>
      </p:sp>
      <p:sp>
        <p:nvSpPr>
          <p:cNvPr id="662" name="Google Shape;662;p17"/>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18"/>
          <p:cNvSpPr txBox="1"/>
          <p:nvPr>
            <p:ph idx="4294967295" type="ctrTitle"/>
          </p:nvPr>
        </p:nvSpPr>
        <p:spPr>
          <a:xfrm>
            <a:off x="685800" y="918075"/>
            <a:ext cx="5622300" cy="172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FFC800"/>
                </a:solidFill>
              </a:rPr>
              <a:t>If you want to read the rest of the student comments:</a:t>
            </a:r>
            <a:endParaRPr sz="3600">
              <a:solidFill>
                <a:srgbClr val="FFC800"/>
              </a:solidFill>
            </a:endParaRPr>
          </a:p>
        </p:txBody>
      </p:sp>
      <p:sp>
        <p:nvSpPr>
          <p:cNvPr id="668" name="Google Shape;668;p18"/>
          <p:cNvSpPr txBox="1"/>
          <p:nvPr>
            <p:ph idx="4294967295" type="subTitle"/>
          </p:nvPr>
        </p:nvSpPr>
        <p:spPr>
          <a:xfrm>
            <a:off x="685800" y="2824911"/>
            <a:ext cx="5622300" cy="1311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u="sng">
                <a:solidFill>
                  <a:schemeClr val="hlink"/>
                </a:solidFill>
                <a:hlinkClick r:id="rId3"/>
              </a:rPr>
              <a:t>https://padlet.com/denise_wood/svuc1gymhtv1</a:t>
            </a:r>
            <a:endParaRPr sz="2400"/>
          </a:p>
        </p:txBody>
      </p:sp>
      <p:sp>
        <p:nvSpPr>
          <p:cNvPr id="669" name="Google Shape;669;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19"/>
          <p:cNvSpPr txBox="1"/>
          <p:nvPr>
            <p:ph type="title"/>
          </p:nvPr>
        </p:nvSpPr>
        <p:spPr>
          <a:xfrm>
            <a:off x="3144125" y="336875"/>
            <a:ext cx="5471700" cy="668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Let’s try it: join a VBC</a:t>
            </a:r>
            <a:endParaRPr/>
          </a:p>
        </p:txBody>
      </p:sp>
      <p:sp>
        <p:nvSpPr>
          <p:cNvPr id="675" name="Google Shape;675;p19"/>
          <p:cNvSpPr txBox="1"/>
          <p:nvPr>
            <p:ph idx="1" type="body"/>
          </p:nvPr>
        </p:nvSpPr>
        <p:spPr>
          <a:xfrm>
            <a:off x="1647725" y="1091700"/>
            <a:ext cx="6968100" cy="37341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AutoNum type="arabicPeriod"/>
            </a:pPr>
            <a:r>
              <a:rPr lang="en" sz="1800"/>
              <a:t>Sign onto EmpowerHCS, and then click on the Google Classroom icon - OR - sign onto Google Classroom directly with your school email.</a:t>
            </a:r>
            <a:endParaRPr sz="1800"/>
          </a:p>
          <a:p>
            <a:pPr indent="-342900" lvl="0" marL="457200" rtl="0">
              <a:spcBef>
                <a:spcPts val="1000"/>
              </a:spcBef>
              <a:spcAft>
                <a:spcPts val="0"/>
              </a:spcAft>
              <a:buSzPts val="1800"/>
              <a:buAutoNum type="arabicPeriod"/>
            </a:pPr>
            <a:r>
              <a:rPr lang="en" sz="1800"/>
              <a:t>Click the </a:t>
            </a:r>
            <a:r>
              <a:rPr b="1" lang="en" sz="1800">
                <a:latin typeface="Montserrat"/>
                <a:ea typeface="Montserrat"/>
                <a:cs typeface="Montserrat"/>
                <a:sym typeface="Montserrat"/>
              </a:rPr>
              <a:t>+</a:t>
            </a:r>
            <a:r>
              <a:rPr lang="en" sz="1800"/>
              <a:t> sign in the upper right, and select “</a:t>
            </a:r>
            <a:r>
              <a:rPr b="1" lang="en" sz="1800">
                <a:latin typeface="Montserrat"/>
                <a:ea typeface="Montserrat"/>
                <a:cs typeface="Montserrat"/>
                <a:sym typeface="Montserrat"/>
              </a:rPr>
              <a:t>Join class</a:t>
            </a:r>
            <a:r>
              <a:rPr lang="en" sz="1800"/>
              <a:t>”.</a:t>
            </a:r>
            <a:endParaRPr sz="1800"/>
          </a:p>
          <a:p>
            <a:pPr indent="-368300" lvl="0" marL="457200" rtl="0">
              <a:spcBef>
                <a:spcPts val="1000"/>
              </a:spcBef>
              <a:spcAft>
                <a:spcPts val="0"/>
              </a:spcAft>
              <a:buSzPts val="2200"/>
              <a:buAutoNum type="arabicPeriod"/>
            </a:pPr>
            <a:r>
              <a:rPr lang="en" sz="1800"/>
              <a:t>Enter the code of the desired club, and then click JOIN.</a:t>
            </a:r>
            <a:endParaRPr sz="1800"/>
          </a:p>
          <a:p>
            <a:pPr indent="-368300" lvl="1" marL="914400" rtl="0">
              <a:spcBef>
                <a:spcPts val="0"/>
              </a:spcBef>
              <a:spcAft>
                <a:spcPts val="0"/>
              </a:spcAft>
              <a:buSzPts val="2200"/>
              <a:buChar char="◂"/>
            </a:pPr>
            <a:r>
              <a:rPr lang="en" sz="1800"/>
              <a:t>Science Fiction (</a:t>
            </a:r>
            <a:r>
              <a:rPr i="1" lang="en" sz="1800"/>
              <a:t>The Time Machine</a:t>
            </a:r>
            <a:r>
              <a:rPr lang="en" sz="1800"/>
              <a:t>): </a:t>
            </a:r>
            <a:r>
              <a:rPr b="1" lang="en" sz="1800">
                <a:latin typeface="Montserrat"/>
                <a:ea typeface="Montserrat"/>
                <a:cs typeface="Montserrat"/>
                <a:sym typeface="Montserrat"/>
              </a:rPr>
              <a:t>y3gm6k</a:t>
            </a:r>
            <a:endParaRPr b="1" sz="1800">
              <a:latin typeface="Montserrat"/>
              <a:ea typeface="Montserrat"/>
              <a:cs typeface="Montserrat"/>
              <a:sym typeface="Montserrat"/>
            </a:endParaRPr>
          </a:p>
          <a:p>
            <a:pPr indent="-368300" lvl="1" marL="914400" rtl="0">
              <a:spcBef>
                <a:spcPts val="0"/>
              </a:spcBef>
              <a:spcAft>
                <a:spcPts val="0"/>
              </a:spcAft>
              <a:buSzPts val="2200"/>
              <a:buChar char="◂"/>
            </a:pPr>
            <a:r>
              <a:rPr lang="en" sz="1800"/>
              <a:t>Fantasy (</a:t>
            </a:r>
            <a:r>
              <a:rPr i="1" lang="en" sz="1800"/>
              <a:t>The Lord of the Rings</a:t>
            </a:r>
            <a:r>
              <a:rPr lang="en" sz="1800"/>
              <a:t>): </a:t>
            </a:r>
            <a:r>
              <a:rPr b="1" lang="en" sz="1800">
                <a:latin typeface="Montserrat"/>
                <a:ea typeface="Montserrat"/>
                <a:cs typeface="Montserrat"/>
                <a:sym typeface="Montserrat"/>
              </a:rPr>
              <a:t>6072fgj</a:t>
            </a:r>
            <a:endParaRPr sz="1800"/>
          </a:p>
          <a:p>
            <a:pPr indent="-368300" lvl="1" marL="914400" rtl="0">
              <a:spcBef>
                <a:spcPts val="0"/>
              </a:spcBef>
              <a:spcAft>
                <a:spcPts val="0"/>
              </a:spcAft>
              <a:buSzPts val="2200"/>
              <a:buChar char="◂"/>
            </a:pPr>
            <a:r>
              <a:rPr lang="en" sz="1800"/>
              <a:t>Historical Fiction (</a:t>
            </a:r>
            <a:r>
              <a:rPr i="1" lang="en" sz="1800"/>
              <a:t>Cry, the Beloved Country</a:t>
            </a:r>
            <a:r>
              <a:rPr lang="en" sz="1800"/>
              <a:t>): </a:t>
            </a:r>
            <a:r>
              <a:rPr b="1" lang="en" sz="1800">
                <a:latin typeface="Montserrat"/>
                <a:ea typeface="Montserrat"/>
                <a:cs typeface="Montserrat"/>
                <a:sym typeface="Montserrat"/>
              </a:rPr>
              <a:t>86grrc0</a:t>
            </a:r>
            <a:br>
              <a:rPr lang="en"/>
            </a:br>
            <a:endParaRPr/>
          </a:p>
          <a:p>
            <a:pPr indent="0" lvl="0" marL="0" rtl="0">
              <a:spcBef>
                <a:spcPts val="600"/>
              </a:spcBef>
              <a:spcAft>
                <a:spcPts val="0"/>
              </a:spcAft>
              <a:buNone/>
            </a:pPr>
            <a:r>
              <a:t/>
            </a:r>
            <a:endParaRPr/>
          </a:p>
          <a:p>
            <a:pPr indent="0" lvl="0" marL="0">
              <a:spcBef>
                <a:spcPts val="600"/>
              </a:spcBef>
              <a:spcAft>
                <a:spcPts val="0"/>
              </a:spcAft>
              <a:buNone/>
            </a:pPr>
            <a:r>
              <a:t/>
            </a:r>
            <a:endParaRPr/>
          </a:p>
        </p:txBody>
      </p:sp>
      <p:sp>
        <p:nvSpPr>
          <p:cNvPr id="676" name="Google Shape;676;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20"/>
          <p:cNvSpPr txBox="1"/>
          <p:nvPr>
            <p:ph type="title"/>
          </p:nvPr>
        </p:nvSpPr>
        <p:spPr>
          <a:xfrm>
            <a:off x="2014450" y="760600"/>
            <a:ext cx="6455700" cy="9342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Explore the</a:t>
            </a:r>
            <a:r>
              <a:rPr lang="en"/>
              <a:t> VBC and respond to a prompt</a:t>
            </a:r>
            <a:endParaRPr/>
          </a:p>
        </p:txBody>
      </p:sp>
      <p:sp>
        <p:nvSpPr>
          <p:cNvPr id="682" name="Google Shape;682;p20"/>
          <p:cNvSpPr txBox="1"/>
          <p:nvPr>
            <p:ph idx="1" type="body"/>
          </p:nvPr>
        </p:nvSpPr>
        <p:spPr>
          <a:xfrm>
            <a:off x="1235875" y="2004550"/>
            <a:ext cx="6968100" cy="27453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Char char="★"/>
            </a:pPr>
            <a:r>
              <a:rPr lang="en" sz="1800"/>
              <a:t>Click the About tab to read about the book club and note the attached resources.</a:t>
            </a:r>
            <a:endParaRPr sz="1800"/>
          </a:p>
          <a:p>
            <a:pPr indent="-342900" lvl="0" marL="457200" rtl="0">
              <a:spcBef>
                <a:spcPts val="1000"/>
              </a:spcBef>
              <a:spcAft>
                <a:spcPts val="0"/>
              </a:spcAft>
              <a:buSzPts val="1800"/>
              <a:buChar char="★"/>
            </a:pPr>
            <a:r>
              <a:rPr lang="en" sz="1800"/>
              <a:t>Click the Stream tab, and then click the prompt. Type a response. (Feel free to make something up if you don’t actually know the answer to the question!)</a:t>
            </a:r>
            <a:endParaRPr sz="1800"/>
          </a:p>
          <a:p>
            <a:pPr indent="-368300" lvl="0" marL="457200" rtl="0">
              <a:spcBef>
                <a:spcPts val="1000"/>
              </a:spcBef>
              <a:spcAft>
                <a:spcPts val="0"/>
              </a:spcAft>
              <a:buSzPts val="2200"/>
              <a:buChar char="★"/>
            </a:pPr>
            <a:r>
              <a:rPr lang="en" sz="1800"/>
              <a:t>Look at your classmates’ posts. Respond to one or two of them.</a:t>
            </a:r>
            <a:br>
              <a:rPr lang="en"/>
            </a:br>
            <a:endParaRPr/>
          </a:p>
          <a:p>
            <a:pPr indent="0" lvl="0" marL="0" rtl="0">
              <a:spcBef>
                <a:spcPts val="600"/>
              </a:spcBef>
              <a:spcAft>
                <a:spcPts val="0"/>
              </a:spcAft>
              <a:buNone/>
            </a:pPr>
            <a:r>
              <a:t/>
            </a:r>
            <a:endParaRPr/>
          </a:p>
          <a:p>
            <a:pPr indent="0" lvl="0" marL="0" rtl="0">
              <a:spcBef>
                <a:spcPts val="600"/>
              </a:spcBef>
              <a:spcAft>
                <a:spcPts val="0"/>
              </a:spcAft>
              <a:buNone/>
            </a:pPr>
            <a:r>
              <a:t/>
            </a:r>
            <a:endParaRPr/>
          </a:p>
        </p:txBody>
      </p:sp>
      <p:sp>
        <p:nvSpPr>
          <p:cNvPr id="683" name="Google Shape;683;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21"/>
          <p:cNvSpPr txBox="1"/>
          <p:nvPr>
            <p:ph type="ctrTitle"/>
          </p:nvPr>
        </p:nvSpPr>
        <p:spPr>
          <a:xfrm>
            <a:off x="685800" y="918025"/>
            <a:ext cx="4252500" cy="260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FFA400"/>
                </a:solidFill>
              </a:rPr>
              <a:t>1.</a:t>
            </a:r>
            <a:endParaRPr>
              <a:solidFill>
                <a:srgbClr val="FFA400"/>
              </a:solidFill>
            </a:endParaRPr>
          </a:p>
          <a:p>
            <a:pPr indent="0" lvl="0" marL="0">
              <a:spcBef>
                <a:spcPts val="0"/>
              </a:spcBef>
              <a:spcAft>
                <a:spcPts val="0"/>
              </a:spcAft>
              <a:buNone/>
            </a:pPr>
            <a:r>
              <a:rPr lang="en"/>
              <a:t>Ready to set up your own VBCs? </a:t>
            </a:r>
            <a:endParaRPr/>
          </a:p>
          <a:p>
            <a:pPr indent="0" lvl="0" marL="0" rt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22"/>
          <p:cNvSpPr txBox="1"/>
          <p:nvPr>
            <p:ph idx="4294967295" type="ctrTitle"/>
          </p:nvPr>
        </p:nvSpPr>
        <p:spPr>
          <a:xfrm>
            <a:off x="744650" y="517875"/>
            <a:ext cx="6717600" cy="8142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solidFill>
                  <a:srgbClr val="FFA400"/>
                </a:solidFill>
              </a:rPr>
              <a:t>Step 1: Choose books.</a:t>
            </a:r>
            <a:endParaRPr sz="3000">
              <a:solidFill>
                <a:srgbClr val="FFA400"/>
              </a:solidFill>
            </a:endParaRPr>
          </a:p>
        </p:txBody>
      </p:sp>
      <p:sp>
        <p:nvSpPr>
          <p:cNvPr id="694" name="Google Shape;694;p22"/>
          <p:cNvSpPr txBox="1"/>
          <p:nvPr>
            <p:ph idx="4294967295" type="subTitle"/>
          </p:nvPr>
        </p:nvSpPr>
        <p:spPr>
          <a:xfrm>
            <a:off x="685800" y="1412400"/>
            <a:ext cx="6470400" cy="22995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Char char="★"/>
            </a:pPr>
            <a:r>
              <a:rPr lang="en" sz="1800"/>
              <a:t>Differentiation: group your students (by Lexile, MAP score, other assessment results, your professional judgement, etc.).</a:t>
            </a:r>
            <a:endParaRPr sz="1800"/>
          </a:p>
          <a:p>
            <a:pPr indent="-342900" lvl="0" marL="457200" rtl="0">
              <a:spcBef>
                <a:spcPts val="1000"/>
              </a:spcBef>
              <a:spcAft>
                <a:spcPts val="0"/>
              </a:spcAft>
              <a:buSzPts val="1800"/>
              <a:buChar char="★"/>
            </a:pPr>
            <a:r>
              <a:rPr lang="en" sz="1800"/>
              <a:t>Offer a choice of books for each group. </a:t>
            </a:r>
            <a:r>
              <a:rPr lang="en" sz="1000" u="sng">
                <a:solidFill>
                  <a:schemeClr val="hlink"/>
                </a:solidFill>
                <a:hlinkClick r:id="rId3"/>
              </a:rPr>
              <a:t>https://docs.google.com/document/d/1vWdq_DppEF5AUkTJGVIsiAhm9KePjKUTeoY7wa4f0TA/edit?usp=sharing</a:t>
            </a:r>
            <a:endParaRPr sz="1000"/>
          </a:p>
          <a:p>
            <a:pPr indent="-342900" lvl="0" marL="457200" rtl="0">
              <a:spcBef>
                <a:spcPts val="1000"/>
              </a:spcBef>
              <a:spcAft>
                <a:spcPts val="1000"/>
              </a:spcAft>
              <a:buSzPts val="1800"/>
              <a:buChar char="★"/>
            </a:pPr>
            <a:r>
              <a:rPr lang="en" sz="1800"/>
              <a:t>Determine which books your students will read.</a:t>
            </a:r>
            <a:endParaRPr sz="1800"/>
          </a:p>
        </p:txBody>
      </p:sp>
      <p:sp>
        <p:nvSpPr>
          <p:cNvPr id="695" name="Google Shape;695;p22"/>
          <p:cNvSpPr/>
          <p:nvPr/>
        </p:nvSpPr>
        <p:spPr>
          <a:xfrm>
            <a:off x="8556765" y="2782873"/>
            <a:ext cx="322302" cy="30774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6" name="Google Shape;696;p22"/>
          <p:cNvSpPr/>
          <p:nvPr/>
        </p:nvSpPr>
        <p:spPr>
          <a:xfrm rot="2466753">
            <a:off x="7911824" y="612388"/>
            <a:ext cx="447786" cy="427561"/>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7" name="Google Shape;697;p22"/>
          <p:cNvSpPr/>
          <p:nvPr/>
        </p:nvSpPr>
        <p:spPr>
          <a:xfrm rot="-1609436">
            <a:off x="7455477" y="2057100"/>
            <a:ext cx="322261" cy="307705"/>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8" name="Google Shape;698;p22"/>
          <p:cNvSpPr/>
          <p:nvPr/>
        </p:nvSpPr>
        <p:spPr>
          <a:xfrm rot="2926308">
            <a:off x="8319248" y="969539"/>
            <a:ext cx="241328" cy="230428"/>
          </a:xfrm>
          <a:custGeom>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9" name="Google Shape;699;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700" name="Google Shape;700;p22"/>
          <p:cNvGrpSpPr/>
          <p:nvPr/>
        </p:nvGrpSpPr>
        <p:grpSpPr>
          <a:xfrm rot="1963953">
            <a:off x="7776170" y="1451755"/>
            <a:ext cx="989580" cy="846570"/>
            <a:chOff x="1926350" y="995225"/>
            <a:chExt cx="428650" cy="356600"/>
          </a:xfrm>
        </p:grpSpPr>
        <p:sp>
          <p:nvSpPr>
            <p:cNvPr id="701" name="Google Shape;701;p22"/>
            <p:cNvSpPr/>
            <p:nvPr/>
          </p:nvSpPr>
          <p:spPr>
            <a:xfrm>
              <a:off x="1926350" y="1298075"/>
              <a:ext cx="208225" cy="53750"/>
            </a:xfrm>
            <a:custGeom>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2" name="Google Shape;702;p22"/>
            <p:cNvSpPr/>
            <p:nvPr/>
          </p:nvSpPr>
          <p:spPr>
            <a:xfrm>
              <a:off x="2146775" y="1298075"/>
              <a:ext cx="208225" cy="53750"/>
            </a:xfrm>
            <a:custGeom>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3" name="Google Shape;703;p22"/>
            <p:cNvSpPr/>
            <p:nvPr/>
          </p:nvSpPr>
          <p:spPr>
            <a:xfrm>
              <a:off x="1926350" y="995225"/>
              <a:ext cx="208225" cy="332175"/>
            </a:xfrm>
            <a:custGeom>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4" name="Google Shape;704;p22"/>
            <p:cNvSpPr/>
            <p:nvPr/>
          </p:nvSpPr>
          <p:spPr>
            <a:xfrm>
              <a:off x="2146775" y="995225"/>
              <a:ext cx="208225" cy="332175"/>
            </a:xfrm>
            <a:custGeom>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E806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