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sldIdLst>
    <p:sldId id="358" r:id="rId2"/>
    <p:sldId id="400" r:id="rId3"/>
    <p:sldId id="360" r:id="rId4"/>
    <p:sldId id="401" r:id="rId5"/>
    <p:sldId id="361" r:id="rId6"/>
    <p:sldId id="259" r:id="rId7"/>
    <p:sldId id="297" r:id="rId8"/>
    <p:sldId id="298" r:id="rId9"/>
    <p:sldId id="299" r:id="rId10"/>
    <p:sldId id="300" r:id="rId11"/>
    <p:sldId id="301" r:id="rId12"/>
    <p:sldId id="409" r:id="rId13"/>
    <p:sldId id="402" r:id="rId14"/>
    <p:sldId id="362" r:id="rId15"/>
    <p:sldId id="261" r:id="rId16"/>
    <p:sldId id="304" r:id="rId17"/>
    <p:sldId id="305" r:id="rId18"/>
    <p:sldId id="307" r:id="rId19"/>
    <p:sldId id="308" r:id="rId20"/>
    <p:sldId id="410" r:id="rId21"/>
    <p:sldId id="403" r:id="rId22"/>
    <p:sldId id="363" r:id="rId23"/>
    <p:sldId id="262" r:id="rId24"/>
    <p:sldId id="318" r:id="rId25"/>
    <p:sldId id="319" r:id="rId26"/>
    <p:sldId id="320" r:id="rId27"/>
    <p:sldId id="321" r:id="rId28"/>
    <p:sldId id="411" r:id="rId29"/>
    <p:sldId id="404" r:id="rId30"/>
    <p:sldId id="364" r:id="rId31"/>
    <p:sldId id="270" r:id="rId32"/>
    <p:sldId id="322" r:id="rId33"/>
    <p:sldId id="323" r:id="rId34"/>
    <p:sldId id="324" r:id="rId35"/>
    <p:sldId id="325" r:id="rId36"/>
    <p:sldId id="412" r:id="rId37"/>
    <p:sldId id="405" r:id="rId38"/>
    <p:sldId id="372" r:id="rId39"/>
    <p:sldId id="377" r:id="rId40"/>
    <p:sldId id="331" r:id="rId41"/>
    <p:sldId id="332" r:id="rId42"/>
    <p:sldId id="335" r:id="rId43"/>
    <p:sldId id="333" r:id="rId44"/>
    <p:sldId id="336" r:id="rId45"/>
    <p:sldId id="334" r:id="rId46"/>
    <p:sldId id="413" r:id="rId47"/>
    <p:sldId id="406" r:id="rId48"/>
    <p:sldId id="373" r:id="rId49"/>
    <p:sldId id="378" r:id="rId50"/>
    <p:sldId id="283" r:id="rId51"/>
    <p:sldId id="338" r:id="rId52"/>
    <p:sldId id="339" r:id="rId53"/>
    <p:sldId id="340" r:id="rId54"/>
    <p:sldId id="341" r:id="rId55"/>
    <p:sldId id="342" r:id="rId56"/>
    <p:sldId id="414" r:id="rId57"/>
    <p:sldId id="407" r:id="rId58"/>
    <p:sldId id="374" r:id="rId59"/>
    <p:sldId id="379" r:id="rId60"/>
    <p:sldId id="289" r:id="rId61"/>
    <p:sldId id="344" r:id="rId62"/>
    <p:sldId id="349" r:id="rId63"/>
    <p:sldId id="350" r:id="rId64"/>
    <p:sldId id="351" r:id="rId65"/>
    <p:sldId id="415" r:id="rId66"/>
    <p:sldId id="408" r:id="rId67"/>
    <p:sldId id="375" r:id="rId68"/>
    <p:sldId id="380" r:id="rId69"/>
    <p:sldId id="295" r:id="rId70"/>
    <p:sldId id="353" r:id="rId71"/>
    <p:sldId id="354" r:id="rId72"/>
    <p:sldId id="355" r:id="rId73"/>
    <p:sldId id="356" r:id="rId74"/>
    <p:sldId id="416" r:id="rId7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12">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000000"/>
    <a:srgbClr val="00B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howGuides="1">
      <p:cViewPr>
        <p:scale>
          <a:sx n="80" d="100"/>
          <a:sy n="80" d="100"/>
        </p:scale>
        <p:origin x="1116" y="-156"/>
      </p:cViewPr>
      <p:guideLst>
        <p:guide orient="horz" pos="2112"/>
        <p:guide pos="2880"/>
      </p:guideLst>
    </p:cSldViewPr>
  </p:slideViewPr>
  <p:notesTextViewPr>
    <p:cViewPr>
      <p:scale>
        <a:sx n="3" d="2"/>
        <a:sy n="3" d="2"/>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F029E4E-80FF-4269-ACAA-02A0EC6EB87A}" type="datetimeFigureOut">
              <a:rPr lang="en-US" smtClean="0"/>
              <a:t>4/14/2019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781D145-D06E-4CD3-9E62-C8DB7C587ECD}" type="slidenum">
              <a:rPr lang="en-US" smtClean="0"/>
              <a:t>‹#›</a:t>
            </a:fld>
            <a:endParaRPr lang="en-US"/>
          </a:p>
        </p:txBody>
      </p:sp>
    </p:spTree>
    <p:extLst>
      <p:ext uri="{BB962C8B-B14F-4D97-AF65-F5344CB8AC3E}">
        <p14:creationId xmlns:p14="http://schemas.microsoft.com/office/powerpoint/2010/main" val="39471663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4/14/2019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7911739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4/14/2019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2046822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4/14/2019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4752440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4/14/2019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5417524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3A75CE6-E9D2-4C3B-AE16-E248D6FFFA68}" type="datetimeFigureOut">
              <a:rPr lang="en-US" smtClean="0"/>
              <a:t>4/14/2019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0514513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3A75CE6-E9D2-4C3B-AE16-E248D6FFFA68}" type="datetimeFigureOut">
              <a:rPr lang="en-US" smtClean="0"/>
              <a:t>4/14/2019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1014103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3A75CE6-E9D2-4C3B-AE16-E248D6FFFA68}" type="datetimeFigureOut">
              <a:rPr lang="en-US" smtClean="0"/>
              <a:t>4/14/2019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229360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3A75CE6-E9D2-4C3B-AE16-E248D6FFFA68}" type="datetimeFigureOut">
              <a:rPr lang="en-US" smtClean="0"/>
              <a:t>4/14/2019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3463183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A75CE6-E9D2-4C3B-AE16-E248D6FFFA68}" type="datetimeFigureOut">
              <a:rPr lang="en-US" smtClean="0"/>
              <a:t>4/14/2019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826473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4/14/2019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469403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4/14/2019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8256127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A75CE6-E9D2-4C3B-AE16-E248D6FFFA68}" type="datetimeFigureOut">
              <a:rPr lang="en-US" smtClean="0"/>
              <a:t>4/14/2019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3483FD-DF72-4F18-A001-E2264BDC44F3}" type="slidenum">
              <a:rPr lang="en-US" smtClean="0"/>
              <a:t>‹#›</a:t>
            </a:fld>
            <a:endParaRPr lang="en-US"/>
          </a:p>
        </p:txBody>
      </p:sp>
    </p:spTree>
    <p:extLst>
      <p:ext uri="{BB962C8B-B14F-4D97-AF65-F5344CB8AC3E}">
        <p14:creationId xmlns:p14="http://schemas.microsoft.com/office/powerpoint/2010/main" val="3819887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1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www.stevewyborney.com/?p=1028" TargetMode="External"/><Relationship Id="rId2" Type="http://schemas.openxmlformats.org/officeDocument/2006/relationships/hyperlink" Target="https://www.stevewyborney.com/?p=893"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3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4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5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6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16002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800" b="1" dirty="0" smtClean="0">
                <a:solidFill>
                  <a:srgbClr val="FFFF00"/>
                </a:solidFill>
              </a:rPr>
              <a:t>20 Days </a:t>
            </a:r>
          </a:p>
          <a:p>
            <a:r>
              <a:rPr lang="en-US" sz="6000" b="1" dirty="0" smtClean="0">
                <a:solidFill>
                  <a:srgbClr val="FFFF00"/>
                </a:solidFill>
              </a:rPr>
              <a:t>of Number Sense </a:t>
            </a:r>
          </a:p>
          <a:p>
            <a:r>
              <a:rPr lang="en-US" sz="6000" b="1" dirty="0" smtClean="0">
                <a:solidFill>
                  <a:srgbClr val="FFFF00"/>
                </a:solidFill>
              </a:rPr>
              <a:t>&amp;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4800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#20DaysNS</a:t>
            </a:r>
            <a:endParaRPr lang="en-US" sz="5400" b="1" dirty="0">
              <a:solidFill>
                <a:srgbClr val="C00000"/>
              </a:solidFill>
            </a:endParaRPr>
          </a:p>
        </p:txBody>
      </p:sp>
    </p:spTree>
    <p:extLst>
      <p:ext uri="{BB962C8B-B14F-4D97-AF65-F5344CB8AC3E}">
        <p14:creationId xmlns:p14="http://schemas.microsoft.com/office/powerpoint/2010/main" val="63424819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4724400" y="398317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934200" y="24421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4151833" y="1815052"/>
            <a:ext cx="4728343" cy="490823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4151832" y="1815052"/>
            <a:ext cx="4728343" cy="490823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971800" y="35106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715903" y="533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962400" y="19049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555971" y="24421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963848" y="464789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18" name="TextBox 17"/>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1" name="TextBox 20"/>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31404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1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0" grpId="0" animBg="1"/>
      <p:bldP spid="10" grpId="1" animBg="1"/>
      <p:bldP spid="11" grpId="0" animBg="1"/>
      <p:bldP spid="4" grpId="0" animBg="1"/>
      <p:bldP spid="5" grpId="0" animBg="1"/>
      <p:bldP spid="6" grpId="0" animBg="1"/>
      <p:bldP spid="7" grpId="0" animBg="1"/>
      <p:bldP spid="8" grpId="0" animBg="1"/>
      <p:bldP spid="9" grpId="0" animBg="1"/>
      <p:bldP spid="12" grpId="0" animBg="1"/>
      <p:bldP spid="13" grpId="0" animBg="1"/>
      <p:bldP spid="14" grpId="0" animBg="1"/>
      <p:bldP spid="15" grpId="0" animBg="1"/>
      <p:bldP spid="16" grpId="0" animBg="1"/>
      <p:bldP spid="1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4076459" y="19087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156940" y="532047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871380" y="326745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001776" y="393174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435097" y="1456210"/>
            <a:ext cx="4806728" cy="498960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435096" y="1456211"/>
            <a:ext cx="4806727" cy="49896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018544" y="198719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7516211" y="233553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600924" y="326745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744203" y="528631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2" name="Oval 21"/>
          <p:cNvSpPr/>
          <p:nvPr/>
        </p:nvSpPr>
        <p:spPr>
          <a:xfrm>
            <a:off x="7772400" y="455847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4" name="TextBox 2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53743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10"/>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3" grpId="0" animBg="1"/>
      <p:bldP spid="10" grpId="0" animBg="1"/>
      <p:bldP spid="10" grpId="1" animBg="1"/>
      <p:bldP spid="11" grpId="0" animBg="1"/>
      <p:bldP spid="4" grpId="0" animBg="1"/>
      <p:bldP spid="5" grpId="0" animBg="1"/>
      <p:bldP spid="7" grpId="0" animBg="1"/>
      <p:bldP spid="8" grpId="0" animBg="1"/>
      <p:bldP spid="9" grpId="0" animBg="1"/>
      <p:bldP spid="12" grpId="0" animBg="1"/>
      <p:bldP spid="13" grpId="0" animBg="1"/>
      <p:bldP spid="14" grpId="0" animBg="1"/>
      <p:bldP spid="15" grpId="0" animBg="1"/>
      <p:bldP spid="16" grpId="0" animBg="1"/>
      <p:bldP spid="17" grpId="0" animBg="1"/>
      <p:bldP spid="2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1264040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B</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from 11 – 20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1 – 2 </a:t>
            </a:r>
            <a:endParaRPr lang="en-US" sz="6000" b="1" dirty="0">
              <a:solidFill>
                <a:schemeClr val="tx1"/>
              </a:solidFill>
            </a:endParaRPr>
          </a:p>
        </p:txBody>
      </p:sp>
    </p:spTree>
    <p:extLst>
      <p:ext uri="{BB962C8B-B14F-4D97-AF65-F5344CB8AC3E}">
        <p14:creationId xmlns:p14="http://schemas.microsoft.com/office/powerpoint/2010/main" val="111400533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6810925" y="40675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815837" y="348895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988229" y="21569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436029" y="15910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810925" y="170162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121579" y="375565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4563148" y="507496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607229" y="542190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5877475" y="247703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630041" y="1187394"/>
            <a:ext cx="5133598" cy="53289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630039" y="1187393"/>
            <a:ext cx="5133597" cy="532891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988229" y="50964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0797" y="36951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12</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6" name="Oval 25"/>
          <p:cNvSpPr/>
          <p:nvPr/>
        </p:nvSpPr>
        <p:spPr>
          <a:xfrm>
            <a:off x="945915" y="538644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40" name="TextBox 39"/>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758112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0"/>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9" grpId="0" animBg="1"/>
      <p:bldP spid="20" grpId="0" animBg="1"/>
      <p:bldP spid="23" grpId="0" animBg="1"/>
      <p:bldP spid="30" grpId="0" animBg="1"/>
      <p:bldP spid="31" grpId="0" animBg="1"/>
      <p:bldP spid="32" grpId="0" animBg="1"/>
      <p:bldP spid="10" grpId="0" animBg="1"/>
      <p:bldP spid="10" grpId="1" animBg="1"/>
      <p:bldP spid="11" grpId="0" animBg="1"/>
      <p:bldP spid="4" grpId="0" animBg="1"/>
      <p:bldP spid="8" grpId="0" animBg="1"/>
      <p:bldP spid="9" grpId="0" animBg="1"/>
      <p:bldP spid="12" grpId="0" animBg="1"/>
      <p:bldP spid="13" grpId="0" animBg="1"/>
      <p:bldP spid="14" grpId="0" animBg="1"/>
      <p:bldP spid="15" grpId="0" animBg="1"/>
      <p:bldP spid="16" grpId="0" animBg="1"/>
      <p:bldP spid="17" grpId="0" animBg="1"/>
      <p:bldP spid="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Oval 19"/>
          <p:cNvSpPr/>
          <p:nvPr/>
        </p:nvSpPr>
        <p:spPr>
          <a:xfrm>
            <a:off x="6394446" y="11546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266950" y="3661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5791200" y="375766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914900" y="188031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562350" y="11546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191003" y="3280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810000" y="4926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874290" y="735562"/>
            <a:ext cx="5395426" cy="56007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874288" y="735562"/>
            <a:ext cx="5395425" cy="560070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820848" y="2137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247902" y="19166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81000" y="413866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1" name="Oval 20"/>
          <p:cNvSpPr/>
          <p:nvPr/>
        </p:nvSpPr>
        <p:spPr>
          <a:xfrm>
            <a:off x="7538968" y="2518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601898" y="517499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772400" y="4164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013446" y="547162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502788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10"/>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1" grpId="0" animBg="1"/>
      <p:bldP spid="32" grpId="0" animBg="1"/>
      <p:bldP spid="5" grpId="0" animBg="1"/>
      <p:bldP spid="6" grpId="0" animBg="1"/>
      <p:bldP spid="19" grpId="0" animBg="1"/>
      <p:bldP spid="23" grpId="0" animBg="1"/>
      <p:bldP spid="10" grpId="0" animBg="1"/>
      <p:bldP spid="10" grpId="1" animBg="1"/>
      <p:bldP spid="11" grpId="0" animBg="1"/>
      <p:bldP spid="4" grpId="0" animBg="1"/>
      <p:bldP spid="7" grpId="0" animBg="1"/>
      <p:bldP spid="8" grpId="0" animBg="1"/>
      <p:bldP spid="9" grpId="0" animBg="1"/>
      <p:bldP spid="12" grpId="0" animBg="1"/>
      <p:bldP spid="13" grpId="0" animBg="1"/>
      <p:bldP spid="14" grpId="0" animBg="1"/>
      <p:bldP spid="15" grpId="0" animBg="1"/>
      <p:bldP spid="16" grpId="0" animBg="1"/>
      <p:bldP spid="17" grpId="0" animBg="1"/>
      <p:bldP spid="21" grpId="0" animBg="1"/>
      <p:bldP spid="26" grpId="0" animBg="1"/>
      <p:bldP spid="27" grpId="0" animBg="1"/>
      <p:bldP spid="3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790950" y="101039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89634" y="359380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430698" y="22934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004399" y="37200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51446" y="204395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371627" y="1143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430698" y="38174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387381" y="563008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620260" y="549269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6375396" y="38174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422230" y="507704"/>
            <a:ext cx="5982684" cy="621030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422228" y="507704"/>
            <a:ext cx="5982683" cy="62103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81000" y="26744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15</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1" name="Oval 20"/>
          <p:cNvSpPr/>
          <p:nvPr/>
        </p:nvSpPr>
        <p:spPr>
          <a:xfrm>
            <a:off x="7861621" y="487372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83768" y="563008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734300" y="251270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1981200" y="548962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226717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1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9" grpId="0" animBg="1"/>
      <p:bldP spid="20" grpId="0" animBg="1"/>
      <p:bldP spid="23" grpId="0" animBg="1"/>
      <p:bldP spid="27" grpId="0" animBg="1"/>
      <p:bldP spid="30" grpId="0" animBg="1"/>
      <p:bldP spid="32" grpId="0" animBg="1"/>
      <p:bldP spid="10" grpId="0" animBg="1"/>
      <p:bldP spid="10" grpId="1" animBg="1"/>
      <p:bldP spid="11" grpId="0" animBg="1"/>
      <p:bldP spid="4" grpId="0" animBg="1"/>
      <p:bldP spid="9" grpId="0" animBg="1"/>
      <p:bldP spid="12" grpId="0" animBg="1"/>
      <p:bldP spid="13" grpId="0" animBg="1"/>
      <p:bldP spid="14" grpId="0" animBg="1"/>
      <p:bldP spid="15" grpId="0" animBg="1"/>
      <p:bldP spid="16" grpId="0" animBg="1"/>
      <p:bldP spid="17" grpId="0" animBg="1"/>
      <p:bldP spid="21" grpId="0" animBg="1"/>
      <p:bldP spid="26" grpId="0" animBg="1"/>
      <p:bldP spid="28" grpId="0" animBg="1"/>
      <p:bldP spid="3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5931570" y="242066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481387" y="354146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338387" y="276218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100387" y="487890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067550" y="151242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819650" y="151242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067550" y="371811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295650" y="357570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3210654" y="1122435"/>
            <a:ext cx="4808169" cy="49911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3210653" y="1122435"/>
            <a:ext cx="4808168" cy="499110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295650" y="179253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540309" y="283499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6" name="Oval 25"/>
          <p:cNvSpPr/>
          <p:nvPr/>
        </p:nvSpPr>
        <p:spPr>
          <a:xfrm>
            <a:off x="2302309" y="46634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226717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9" grpId="0" animBg="1"/>
      <p:bldP spid="20" grpId="0" animBg="1"/>
      <p:bldP spid="23" grpId="0" animBg="1"/>
      <p:bldP spid="27" grpId="0" animBg="1"/>
      <p:bldP spid="31" grpId="0" animBg="1"/>
      <p:bldP spid="10" grpId="0" animBg="1"/>
      <p:bldP spid="10" grpId="1" animBg="1"/>
      <p:bldP spid="11" grpId="0" animBg="1"/>
      <p:bldP spid="4" grpId="0" animBg="1"/>
      <p:bldP spid="8" grpId="0" animBg="1"/>
      <p:bldP spid="9" grpId="0" animBg="1"/>
      <p:bldP spid="12" grpId="0" animBg="1"/>
      <p:bldP spid="13" grpId="0" animBg="1"/>
      <p:bldP spid="14" grpId="0" animBg="1"/>
      <p:bldP spid="15" grpId="0" animBg="1"/>
      <p:bldP spid="16" grpId="0" animBg="1"/>
      <p:bldP spid="17" grpId="0" animBg="1"/>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743200" y="293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489158" y="30954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165684" y="177666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953000" y="30954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13446" y="174819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058653" y="41814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77653" y="17795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632446" y="583018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765669" y="553950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165684" y="406299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6013446" y="43908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762645" y="1246080"/>
            <a:ext cx="5325019" cy="552761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762644" y="1246080"/>
            <a:ext cx="5325018" cy="552761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60947" y="2286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741947" y="362888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16</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1" name="Oval 20"/>
          <p:cNvSpPr/>
          <p:nvPr/>
        </p:nvSpPr>
        <p:spPr>
          <a:xfrm>
            <a:off x="7371347" y="2667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8133347" y="38989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581900" y="519798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226717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10"/>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19" grpId="0" animBg="1"/>
      <p:bldP spid="20" grpId="0" animBg="1"/>
      <p:bldP spid="23" grpId="0" animBg="1"/>
      <p:bldP spid="26" grpId="0" animBg="1"/>
      <p:bldP spid="27" grpId="0" animBg="1"/>
      <p:bldP spid="30" grpId="0" animBg="1"/>
      <p:bldP spid="31" grpId="0" animBg="1"/>
      <p:bldP spid="32" grpId="0" animBg="1"/>
      <p:bldP spid="10" grpId="0" animBg="1"/>
      <p:bldP spid="10" grpId="1" animBg="1"/>
      <p:bldP spid="11" grpId="0" animBg="1"/>
      <p:bldP spid="7" grpId="0" animBg="1"/>
      <p:bldP spid="8" grpId="0" animBg="1"/>
      <p:bldP spid="9" grpId="0" animBg="1"/>
      <p:bldP spid="12" grpId="0" animBg="1"/>
      <p:bldP spid="13" grpId="0" animBg="1"/>
      <p:bldP spid="14" grpId="0" animBg="1"/>
      <p:bldP spid="15" grpId="0" animBg="1"/>
      <p:bldP spid="16" grpId="0" animBg="1"/>
      <p:bldP spid="17" grpId="0" animBg="1"/>
      <p:bldP spid="21" grpId="0" animBg="1"/>
      <p:bldP spid="22" grpId="0" animBg="1"/>
      <p:bldP spid="2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2895600"/>
            <a:ext cx="9144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dirty="0" smtClean="0"/>
              <a:t>Tips for Using Splat!</a:t>
            </a:r>
          </a:p>
          <a:p>
            <a:pPr algn="l"/>
            <a:endParaRPr lang="en-US" sz="1200" dirty="0" smtClean="0"/>
          </a:p>
          <a:p>
            <a:pPr marL="742950" indent="-742950" algn="l">
              <a:buAutoNum type="arabicPeriod"/>
            </a:pPr>
            <a:r>
              <a:rPr lang="en-US" sz="1200" b="1" dirty="0" smtClean="0"/>
              <a:t>Selecting which one (or ones) to use</a:t>
            </a:r>
            <a:r>
              <a:rPr lang="en-US" sz="1200" dirty="0" smtClean="0"/>
              <a:t> – Look for the yellow grade level bands to find an appropriate grade range.  It’s also a good idea to remember that the opportunities within Splat! are useful across all grade levels which means that there are many opportunities to try out some other grade ranges.  </a:t>
            </a:r>
          </a:p>
          <a:p>
            <a:pPr marL="742950" indent="-742950" algn="l">
              <a:buAutoNum type="arabicPeriod"/>
            </a:pPr>
            <a:endParaRPr lang="en-US" sz="1200" dirty="0" smtClean="0"/>
          </a:p>
          <a:p>
            <a:pPr marL="742950" indent="-742950" algn="l">
              <a:buFontTx/>
              <a:buAutoNum type="arabicPeriod"/>
            </a:pPr>
            <a:r>
              <a:rPr lang="en-US" sz="1200" dirty="0" smtClean="0"/>
              <a:t>Make </a:t>
            </a:r>
            <a:r>
              <a:rPr lang="en-US" sz="1200" dirty="0"/>
              <a:t>sure the slide show is playing.  </a:t>
            </a:r>
            <a:r>
              <a:rPr lang="en-US" sz="1200" dirty="0" smtClean="0"/>
              <a:t>I’ve designed this set of Splat! slides so  that they will work in both PowerPoint and           Google Slides.  However, they must be playing in order for the transparency feature to work.  </a:t>
            </a:r>
          </a:p>
          <a:p>
            <a:pPr marL="742950" indent="-742950" algn="l">
              <a:buAutoNum type="arabicPeriod"/>
            </a:pPr>
            <a:endParaRPr lang="en-US" sz="1200" dirty="0"/>
          </a:p>
          <a:p>
            <a:pPr marL="742950" indent="-742950" algn="l">
              <a:buFontTx/>
              <a:buAutoNum type="arabicPeriod"/>
            </a:pPr>
            <a:r>
              <a:rPr lang="en-US" sz="1200" b="1" dirty="0" smtClean="0"/>
              <a:t>Splat! Instructional Video – While these Splat! questions are exclusive to this set, the Splat concept is detailed at length on the video in the original Splat! post.  You can </a:t>
            </a:r>
            <a:r>
              <a:rPr lang="en-US" sz="1200" b="1" dirty="0" smtClean="0">
                <a:hlinkClick r:id="rId2"/>
              </a:rPr>
              <a:t>access that video here</a:t>
            </a:r>
            <a:r>
              <a:rPr lang="en-US" sz="1200" b="1" dirty="0" smtClean="0"/>
              <a:t>.</a:t>
            </a:r>
            <a:endParaRPr lang="en-US" sz="1200" dirty="0" smtClean="0"/>
          </a:p>
          <a:p>
            <a:pPr marL="742950" indent="-742950" algn="l">
              <a:buAutoNum type="arabicPeriod"/>
            </a:pPr>
            <a:endParaRPr lang="en-US" sz="1200" dirty="0" smtClean="0"/>
          </a:p>
          <a:p>
            <a:pPr marL="742950" indent="-742950" algn="l">
              <a:buFontTx/>
              <a:buAutoNum type="arabicPeriod"/>
            </a:pPr>
            <a:r>
              <a:rPr lang="en-US" sz="1200" b="1" dirty="0" smtClean="0"/>
              <a:t>Fraction Splat</a:t>
            </a:r>
            <a:r>
              <a:rPr lang="en-US" sz="1200" b="1" dirty="0"/>
              <a:t>! Instructional Video – While </a:t>
            </a:r>
            <a:r>
              <a:rPr lang="en-US" sz="1200" b="1" dirty="0" smtClean="0"/>
              <a:t>the Fraction </a:t>
            </a:r>
            <a:r>
              <a:rPr lang="en-US" sz="1200" b="1" dirty="0"/>
              <a:t>Splat! questions are </a:t>
            </a:r>
            <a:r>
              <a:rPr lang="en-US" sz="1200" b="1" dirty="0" smtClean="0"/>
              <a:t>also exclusive </a:t>
            </a:r>
            <a:r>
              <a:rPr lang="en-US" sz="1200" b="1" dirty="0"/>
              <a:t>to this set, the </a:t>
            </a:r>
            <a:r>
              <a:rPr lang="en-US" sz="1200" b="1" dirty="0" smtClean="0"/>
              <a:t>Fraction Splat! </a:t>
            </a:r>
            <a:r>
              <a:rPr lang="en-US" sz="1200" b="1" dirty="0"/>
              <a:t>concept is detailed at length on the video in the original </a:t>
            </a:r>
            <a:r>
              <a:rPr lang="en-US" sz="1200" b="1" dirty="0" smtClean="0"/>
              <a:t>Fraction Splat</a:t>
            </a:r>
            <a:r>
              <a:rPr lang="en-US" sz="1200" b="1" dirty="0"/>
              <a:t>! post.  You can </a:t>
            </a:r>
            <a:r>
              <a:rPr lang="en-US" sz="1200" b="1" dirty="0">
                <a:hlinkClick r:id="rId3"/>
              </a:rPr>
              <a:t>access </a:t>
            </a:r>
            <a:r>
              <a:rPr lang="en-US" sz="1200" b="1" dirty="0" smtClean="0">
                <a:hlinkClick r:id="rId3"/>
              </a:rPr>
              <a:t>the Fraction Splat! video </a:t>
            </a:r>
            <a:r>
              <a:rPr lang="en-US" sz="1200" b="1" dirty="0">
                <a:hlinkClick r:id="rId3"/>
              </a:rPr>
              <a:t>here</a:t>
            </a:r>
            <a:r>
              <a:rPr lang="en-US" sz="1200" b="1" dirty="0" smtClean="0"/>
              <a:t>.</a:t>
            </a:r>
            <a:endParaRPr lang="en-US" sz="1200" dirty="0" smtClean="0"/>
          </a:p>
          <a:p>
            <a:pPr marL="742950" indent="-742950" algn="l">
              <a:buAutoNum type="arabicPeriod"/>
            </a:pPr>
            <a:endParaRPr lang="en-US" sz="1200" b="1" dirty="0" smtClean="0"/>
          </a:p>
          <a:p>
            <a:pPr marL="742950" indent="-742950" algn="l">
              <a:buAutoNum type="arabicPeriod"/>
            </a:pPr>
            <a:r>
              <a:rPr lang="en-US" sz="1200" dirty="0" smtClean="0"/>
              <a:t>The text boxes provide a very useful pathway.  On each of the slides  from Day 6, day where Splat! appears in this series, you’ll find the text boxes on every slide.  On all of the following days, the text boxes will only appear on the first slide of each sequence.</a:t>
            </a:r>
          </a:p>
          <a:p>
            <a:pPr marL="742950" indent="-742950" algn="l">
              <a:buAutoNum type="arabicPeriod"/>
            </a:pPr>
            <a:endParaRPr lang="en-US" sz="1200" dirty="0" smtClean="0"/>
          </a:p>
          <a:p>
            <a:pPr marL="742950" indent="-742950" algn="l">
              <a:buAutoNum type="arabicPeriod"/>
            </a:pPr>
            <a:r>
              <a:rPr lang="en-US" sz="1200" dirty="0" smtClean="0"/>
              <a:t>Multiple Splat! Tip – When using the slides with multiple Splats! it is often very illuminating to the students to complete a slide, find the mystery number under each Splat! and then – before going to the next slide – to back up to the beginning of that slide so they can see all of the splats back in place, covering the dots again.  For example, if there are 27 dots in all, but only 3 dots can be seen along with 4 Splats! the students may determine (in a wide variety of ways) that each Splat! is covering 6 dots.  The reveal will prove that idea.  After the reveal, when the dots under each Splat! can be seen, that is your opportunity to back up the slide show so that students can consider that 4 Splats × N + 3 = 27 when N = 6.  It is a nice visual and conceptual closure to each slide.   </a:t>
            </a:r>
          </a:p>
          <a:p>
            <a:pPr marL="742950" indent="-742950" algn="l">
              <a:buAutoNum type="arabicPeriod"/>
            </a:pPr>
            <a:endParaRPr lang="en-US" sz="1200" dirty="0"/>
          </a:p>
          <a:p>
            <a:pPr marL="742950" indent="-742950" algn="l">
              <a:buAutoNum type="arabicPeriod"/>
            </a:pPr>
            <a:r>
              <a:rPr lang="en-US" sz="1200" b="1" u="sng" dirty="0" smtClean="0"/>
              <a:t>The Most Challenging Splat! Slides I have Released – The final 5 slides of Day 9 and Day 10 are much more challenging than any other Splat! slides that I have publically released.  I hope you enjoy them! </a:t>
            </a:r>
            <a:r>
              <a:rPr lang="en-US" sz="1200" dirty="0" smtClean="0"/>
              <a:t> </a:t>
            </a:r>
          </a:p>
          <a:p>
            <a:pPr marL="742950" indent="-742950" algn="l">
              <a:buAutoNum type="arabicPeriod"/>
            </a:pPr>
            <a:endParaRPr lang="en-US" sz="1200" dirty="0" smtClean="0"/>
          </a:p>
          <a:p>
            <a:pPr marL="742950" indent="-742950" algn="l">
              <a:buAutoNum type="arabicPeriod"/>
            </a:pPr>
            <a:r>
              <a:rPr lang="en-US" sz="1200" dirty="0" smtClean="0"/>
              <a:t>Enjoy the journey and feel free to share your learning experiences with others!  You can find me on Twitter @</a:t>
            </a:r>
            <a:r>
              <a:rPr lang="en-US" sz="1200" dirty="0" err="1" smtClean="0"/>
              <a:t>stevewyborney</a:t>
            </a:r>
            <a:endParaRPr lang="en-US" sz="1200" dirty="0" smtClean="0"/>
          </a:p>
        </p:txBody>
      </p:sp>
    </p:spTree>
    <p:extLst>
      <p:ext uri="{BB962C8B-B14F-4D97-AF65-F5344CB8AC3E}">
        <p14:creationId xmlns:p14="http://schemas.microsoft.com/office/powerpoint/2010/main" val="315796392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2 – 5</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C</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16859009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3006239" y="150523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190331" y="316477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146282" y="286942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6144768" y="382179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75176" y="20302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380775" y="40129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166884" y="20320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385276" y="43068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363005" y="3135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399622" y="322764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710338" y="410735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1066612" y="260275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066611" y="260275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rot="16200000">
            <a:off x="5111308" y="1637253"/>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rot="16200000">
            <a:off x="5111307" y="1637253"/>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1952480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3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39"/>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9" grpId="0" animBg="1"/>
      <p:bldP spid="10" grpId="0" animBg="1"/>
      <p:bldP spid="11" grpId="0" animBg="1"/>
      <p:bldP spid="15" grpId="0" animBg="1"/>
      <p:bldP spid="19" grpId="0" animBg="1"/>
      <p:bldP spid="21" grpId="0" animBg="1"/>
      <p:bldP spid="23" grpId="0" animBg="1"/>
      <p:bldP spid="61" grpId="0" animBg="1"/>
      <p:bldP spid="63" grpId="0" animBg="1"/>
      <p:bldP spid="35" grpId="0" animBg="1"/>
      <p:bldP spid="29" grpId="0" animBg="1"/>
      <p:bldP spid="37" grpId="0" animBg="1"/>
      <p:bldP spid="37" grpId="1" animBg="1"/>
      <p:bldP spid="38" grpId="0" animBg="1"/>
      <p:bldP spid="39" grpId="0" animBg="1"/>
      <p:bldP spid="39" grpId="1" animBg="1"/>
      <p:bldP spid="41" grpId="0" animBg="1"/>
      <p:bldP spid="30" grpId="0" animBg="1"/>
      <p:bldP spid="31" grpId="0" animBg="1"/>
      <p:bldP spid="32" grpId="0" animBg="1"/>
      <p:bldP spid="33" grpId="0" animBg="1"/>
      <p:bldP spid="3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181898" y="16764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933013" y="5618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022415" y="16764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613099" y="529082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069009" y="43373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990331" y="44723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230640" y="37495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498771" y="52578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685314" y="46846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870149" y="33030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6547705" y="35969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766076" y="289032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766075" y="289032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3845116" y="21581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3845115" y="21581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5427109" y="3071336"/>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5427107" y="3071336"/>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199303" y="4610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7302408" y="23604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402502" y="20918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314435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37"/>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4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45"/>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animBg="1"/>
      <p:bldP spid="62" grpId="0" animBg="1"/>
      <p:bldP spid="7" grpId="0" animBg="1"/>
      <p:bldP spid="15" grpId="0" animBg="1"/>
      <p:bldP spid="21" grpId="0" animBg="1"/>
      <p:bldP spid="23" grpId="0" animBg="1"/>
      <p:bldP spid="26" grpId="0" animBg="1"/>
      <p:bldP spid="57" grpId="0" animBg="1"/>
      <p:bldP spid="60" grpId="0" animBg="1"/>
      <p:bldP spid="64" grpId="0" animBg="1"/>
      <p:bldP spid="35" grpId="0" animBg="1"/>
      <p:bldP spid="29" grpId="0" animBg="1"/>
      <p:bldP spid="37" grpId="0" animBg="1"/>
      <p:bldP spid="37" grpId="1" animBg="1"/>
      <p:bldP spid="38" grpId="0" animBg="1"/>
      <p:bldP spid="42" grpId="0" animBg="1"/>
      <p:bldP spid="42" grpId="1" animBg="1"/>
      <p:bldP spid="44" grpId="0" animBg="1"/>
      <p:bldP spid="45" grpId="0" animBg="1"/>
      <p:bldP spid="45" grpId="1" animBg="1"/>
      <p:bldP spid="46" grpId="0" animBg="1"/>
      <p:bldP spid="3" grpId="0" animBg="1"/>
      <p:bldP spid="6" grpId="0" animBg="1"/>
      <p:bldP spid="9" grpId="0" animBg="1"/>
      <p:bldP spid="30" grpId="0" animBg="1"/>
      <p:bldP spid="31" grpId="0" animBg="1"/>
      <p:bldP spid="32" grpId="0" animBg="1"/>
      <p:bldP spid="33" grpId="0" animBg="1"/>
      <p:bldP spid="3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6488248" y="30843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578159" y="1230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933014" y="114569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576234" y="39888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774775" y="33997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7908776" y="332236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382265" y="51730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4023940" y="5116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13</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1106542" y="2845837"/>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106541" y="2845837"/>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6116967" y="2079717"/>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6116966" y="2079717"/>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3265171" y="130128"/>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265169" y="130128"/>
            <a:ext cx="2501993" cy="259718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3682017" y="4092557"/>
            <a:ext cx="2501994" cy="25971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3682017" y="4092557"/>
            <a:ext cx="2501992" cy="259718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712325" y="3071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432956" y="19113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500522" y="30843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610244" y="10416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546722" y="24965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4126428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7"/>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45"/>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37"/>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42"/>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4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1" grpId="0" animBg="1"/>
      <p:bldP spid="15" grpId="0" animBg="1"/>
      <p:bldP spid="21" grpId="0" animBg="1"/>
      <p:bldP spid="23" grpId="0" animBg="1"/>
      <p:bldP spid="56" grpId="0" animBg="1"/>
      <p:bldP spid="60" grpId="0" animBg="1"/>
      <p:bldP spid="35" grpId="0" animBg="1"/>
      <p:bldP spid="29" grpId="0" animBg="1"/>
      <p:bldP spid="37" grpId="0" animBg="1"/>
      <p:bldP spid="37" grpId="1" animBg="1"/>
      <p:bldP spid="38" grpId="0" animBg="1"/>
      <p:bldP spid="42" grpId="0" animBg="1"/>
      <p:bldP spid="42" grpId="1" animBg="1"/>
      <p:bldP spid="44" grpId="0" animBg="1"/>
      <p:bldP spid="45" grpId="0" animBg="1"/>
      <p:bldP spid="45" grpId="1" animBg="1"/>
      <p:bldP spid="46" grpId="0" animBg="1"/>
      <p:bldP spid="47" grpId="0" animBg="1"/>
      <p:bldP spid="47" grpId="1" animBg="1"/>
      <p:bldP spid="48" grpId="0" animBg="1"/>
      <p:bldP spid="3" grpId="0" animBg="1"/>
      <p:bldP spid="7" grpId="0" animBg="1"/>
      <p:bldP spid="19" grpId="0" animBg="1"/>
      <p:bldP spid="62" grpId="0" animBg="1"/>
      <p:bldP spid="63" grpId="0" animBg="1"/>
      <p:bldP spid="30" grpId="0" animBg="1"/>
      <p:bldP spid="31" grpId="0" animBg="1"/>
      <p:bldP spid="32" grpId="0" animBg="1"/>
      <p:bldP spid="33" grpId="0" animBg="1"/>
      <p:bldP spid="3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1"/>
          <p:cNvSpPr/>
          <p:nvPr/>
        </p:nvSpPr>
        <p:spPr>
          <a:xfrm>
            <a:off x="2461001" y="205709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342719" y="20570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050372" y="29325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203371" y="26386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336903" y="184711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475215" y="200606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206576" y="44562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312359" y="51023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5213904" y="849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16277" y="322651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340175" y="7370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261528" y="400715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229865" y="527072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200010" y="397791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282320" y="38474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2465632" y="34065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4127951" y="57538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a:off x="6492389" y="331272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19</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206360" y="17046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206359" y="17046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108356" y="33851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108355" y="33851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3106813" y="364246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106811" y="3642468"/>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712325" y="3071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4126428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3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42"/>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5"/>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1" grpId="0" animBg="1"/>
      <p:bldP spid="7" grpId="0" animBg="1"/>
      <p:bldP spid="5" grpId="0" animBg="1"/>
      <p:bldP spid="23" grpId="0" animBg="1"/>
      <p:bldP spid="6" grpId="0" animBg="1"/>
      <p:bldP spid="9" grpId="0" animBg="1"/>
      <p:bldP spid="10" grpId="0" animBg="1"/>
      <p:bldP spid="11" grpId="0" animBg="1"/>
      <p:bldP spid="15" grpId="0" animBg="1"/>
      <p:bldP spid="19" grpId="0" animBg="1"/>
      <p:bldP spid="26" grpId="0" animBg="1"/>
      <p:bldP spid="56" grpId="0" animBg="1"/>
      <p:bldP spid="59" grpId="0" animBg="1"/>
      <p:bldP spid="60" grpId="0" animBg="1"/>
      <p:bldP spid="61" grpId="0" animBg="1"/>
      <p:bldP spid="64" grpId="0" animBg="1"/>
      <p:bldP spid="74" grpId="0" animBg="1"/>
      <p:bldP spid="35" grpId="0" animBg="1"/>
      <p:bldP spid="29" grpId="0" animBg="1"/>
      <p:bldP spid="37" grpId="0" animBg="1"/>
      <p:bldP spid="37" grpId="1" animBg="1"/>
      <p:bldP spid="38" grpId="0" animBg="1"/>
      <p:bldP spid="42" grpId="0" animBg="1"/>
      <p:bldP spid="42" grpId="1" animBg="1"/>
      <p:bldP spid="44" grpId="0" animBg="1"/>
      <p:bldP spid="45" grpId="0" animBg="1"/>
      <p:bldP spid="45" grpId="1" animBg="1"/>
      <p:bldP spid="46" grpId="0" animBg="1"/>
      <p:bldP spid="3" grpId="0" animBg="1"/>
      <p:bldP spid="30" grpId="0" animBg="1"/>
      <p:bldP spid="31" grpId="0" animBg="1"/>
      <p:bldP spid="32" grpId="0" animBg="1"/>
      <p:bldP spid="33" grpId="0" animBg="1"/>
      <p:bldP spid="3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Oval 56"/>
          <p:cNvSpPr/>
          <p:nvPr/>
        </p:nvSpPr>
        <p:spPr>
          <a:xfrm>
            <a:off x="7860852" y="45085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2103673" y="47077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1385725" y="55727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2923395" y="55218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374895" y="4610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769727" y="20729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278085" y="29813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214296" y="18825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690043" y="11266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081754" y="48223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182189" y="12304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48523" y="30731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873064" y="19063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2799" y="3053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593347" y="381876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560542" y="45284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148371" y="36948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3887262" y="53139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1679640" y="31506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026041" y="23605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536204" y="10489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4933013" y="364669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6242289" y="57121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23</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121787" y="2031539"/>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21786" y="2031539"/>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2511074" y="106815"/>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2511073" y="106815"/>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5712846" y="822435"/>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5712843" y="822435"/>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1260307" y="4427878"/>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1260306" y="4427878"/>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rot="16200000">
            <a:off x="3430555" y="2662912"/>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rot="16200000">
            <a:off x="3430554" y="2662912"/>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rot="16200000">
            <a:off x="6322444" y="3424775"/>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rot="16200000">
            <a:off x="6322443" y="3424775"/>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4126428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7"/>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1"/>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52"/>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37"/>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1" presetClass="exit" presetSubtype="0" fill="hold" grpId="1" nodeType="clickEffect">
                                  <p:stCondLst>
                                    <p:cond delay="0"/>
                                  </p:stCondLst>
                                  <p:childTnLst>
                                    <p:set>
                                      <p:cBhvr>
                                        <p:cTn id="106" dur="1" fill="hold">
                                          <p:stCondLst>
                                            <p:cond delay="0"/>
                                          </p:stCondLst>
                                        </p:cTn>
                                        <p:tgtEl>
                                          <p:spTgt spid="42"/>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45"/>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1" nodeType="clickEffect">
                                  <p:stCondLst>
                                    <p:cond delay="0"/>
                                  </p:stCondLst>
                                  <p:childTnLst>
                                    <p:set>
                                      <p:cBhvr>
                                        <p:cTn id="114" dur="1" fill="hold">
                                          <p:stCondLst>
                                            <p:cond delay="0"/>
                                          </p:stCondLst>
                                        </p:cTn>
                                        <p:tgtEl>
                                          <p:spTgt spid="47"/>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1" presetClass="exit" presetSubtype="0" fill="hold" grpId="1" nodeType="clickEffect">
                                  <p:stCondLst>
                                    <p:cond delay="0"/>
                                  </p:stCondLst>
                                  <p:childTnLst>
                                    <p:set>
                                      <p:cBhvr>
                                        <p:cTn id="118" dur="1" fill="hold">
                                          <p:stCondLst>
                                            <p:cond delay="0"/>
                                          </p:stCondLst>
                                        </p:cTn>
                                        <p:tgtEl>
                                          <p:spTgt spid="49"/>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1" presetClass="exit" presetSubtype="0" fill="hold" grpId="1" nodeType="clickEffect">
                                  <p:stCondLst>
                                    <p:cond delay="0"/>
                                  </p:stCondLst>
                                  <p:childTnLst>
                                    <p:set>
                                      <p:cBhvr>
                                        <p:cTn id="122" dur="1" fill="hold">
                                          <p:stCondLst>
                                            <p:cond delay="0"/>
                                          </p:stCondLst>
                                        </p:cTn>
                                        <p:tgtEl>
                                          <p:spTgt spid="51"/>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9" grpId="0" animBg="1"/>
      <p:bldP spid="66" grpId="0" animBg="1"/>
      <p:bldP spid="70" grpId="0" animBg="1"/>
      <p:bldP spid="3" grpId="0" animBg="1"/>
      <p:bldP spid="5" grpId="0" animBg="1"/>
      <p:bldP spid="7" grpId="0" animBg="1"/>
      <p:bldP spid="12" grpId="0" animBg="1"/>
      <p:bldP spid="9" grpId="0" animBg="1"/>
      <p:bldP spid="10" grpId="0" animBg="1"/>
      <p:bldP spid="11" grpId="0" animBg="1"/>
      <p:bldP spid="15" grpId="0" animBg="1"/>
      <p:bldP spid="19" grpId="0" animBg="1"/>
      <p:bldP spid="21" grpId="0" animBg="1"/>
      <p:bldP spid="23" grpId="0" animBg="1"/>
      <p:bldP spid="26" grpId="0" animBg="1"/>
      <p:bldP spid="40" grpId="0" animBg="1"/>
      <p:bldP spid="56" grpId="0" animBg="1"/>
      <p:bldP spid="58" grpId="0" animBg="1"/>
      <p:bldP spid="60" grpId="0" animBg="1"/>
      <p:bldP spid="62" grpId="0" animBg="1"/>
      <p:bldP spid="64" grpId="0" animBg="1"/>
      <p:bldP spid="67" grpId="0" animBg="1"/>
      <p:bldP spid="35" grpId="0" animBg="1"/>
      <p:bldP spid="29" grpId="0" animBg="1"/>
      <p:bldP spid="37" grpId="0" animBg="1"/>
      <p:bldP spid="37" grpId="1" animBg="1"/>
      <p:bldP spid="38" grpId="0" animBg="1"/>
      <p:bldP spid="42" grpId="0" animBg="1"/>
      <p:bldP spid="42" grpId="1" animBg="1"/>
      <p:bldP spid="44" grpId="0" animBg="1"/>
      <p:bldP spid="45" grpId="0" animBg="1"/>
      <p:bldP spid="45" grpId="1" animBg="1"/>
      <p:bldP spid="46" grpId="0" animBg="1"/>
      <p:bldP spid="47" grpId="0" animBg="1"/>
      <p:bldP spid="47" grpId="1" animBg="1"/>
      <p:bldP spid="48" grpId="0" animBg="1"/>
      <p:bldP spid="49" grpId="0" animBg="1"/>
      <p:bldP spid="49" grpId="1" animBg="1"/>
      <p:bldP spid="50" grpId="0" animBg="1"/>
      <p:bldP spid="51" grpId="0" animBg="1"/>
      <p:bldP spid="51" grpId="1" animBg="1"/>
      <p:bldP spid="52" grpId="0" animBg="1"/>
      <p:bldP spid="30" grpId="0" animBg="1"/>
      <p:bldP spid="31" grpId="0" animBg="1"/>
      <p:bldP spid="32" grpId="0" animBg="1"/>
      <p:bldP spid="33" grpId="0" animBg="1"/>
      <p:bldP spid="3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Day 6</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a:t>
            </a:r>
            <a:endParaRPr lang="en-US" sz="6000" b="1" dirty="0">
              <a:solidFill>
                <a:schemeClr val="tx2">
                  <a:lumMod val="60000"/>
                  <a:lumOff val="40000"/>
                </a:schemeClr>
              </a:solidFill>
            </a:endParaRPr>
          </a:p>
        </p:txBody>
      </p:sp>
    </p:spTree>
    <p:extLst>
      <p:ext uri="{BB962C8B-B14F-4D97-AF65-F5344CB8AC3E}">
        <p14:creationId xmlns:p14="http://schemas.microsoft.com/office/powerpoint/2010/main" val="16516703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 </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D</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274006485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051270" y="26198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566384" y="33112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35663" y="37526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84171" y="51754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4051270" y="39126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981864" y="448557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316330" y="42827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685314" y="347157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5273763" y="45385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375315" y="164810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847359" y="25233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445301" y="22359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5226928" y="196861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505384" y="23218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869322" y="231706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869321" y="231706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5342394" y="18625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5342393" y="18625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118390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47" presetID="1" presetClass="entr" presetSubtype="0" fill="hold" grpId="0" nodeType="withEffect">
                                  <p:stCondLst>
                                    <p:cond delay="0"/>
                                  </p:stCondLst>
                                  <p:childTnLst>
                                    <p:set>
                                      <p:cBhvr>
                                        <p:cTn id="48" dur="1" fill="hold">
                                          <p:stCondLst>
                                            <p:cond delay="0"/>
                                          </p:stCondLst>
                                        </p:cTn>
                                        <p:tgtEl>
                                          <p:spTgt spid="8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83"/>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87"/>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5"/>
                                        </p:tgtEl>
                                        <p:attrNameLst>
                                          <p:attrName>style.visibility</p:attrName>
                                        </p:attrNameLst>
                                      </p:cBhvr>
                                      <p:to>
                                        <p:strVal val="visible"/>
                                      </p:to>
                                    </p:set>
                                  </p:childTnLst>
                                </p:cTn>
                              </p:par>
                              <p:par>
                                <p:cTn id="81" presetID="1" presetClass="exit" presetSubtype="0" fill="hold" grpId="1" nodeType="withEffect">
                                  <p:stCondLst>
                                    <p:cond delay="0"/>
                                  </p:stCondLst>
                                  <p:childTnLst>
                                    <p:set>
                                      <p:cBhvr>
                                        <p:cTn id="82"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5" grpId="0" animBg="1"/>
      <p:bldP spid="19" grpId="0" animBg="1"/>
      <p:bldP spid="21" grpId="0" animBg="1"/>
      <p:bldP spid="23" grpId="0" animBg="1"/>
      <p:bldP spid="26" grpId="0" animBg="1"/>
      <p:bldP spid="40" grpId="0" animBg="1"/>
      <p:bldP spid="62" grpId="0" animBg="1"/>
      <p:bldP spid="3" grpId="0" animBg="1"/>
      <p:bldP spid="7" grpId="0" animBg="1"/>
      <p:bldP spid="12" grpId="0" animBg="1"/>
      <p:bldP spid="11" grpId="0" animBg="1"/>
      <p:bldP spid="61" grpId="0" animBg="1"/>
      <p:bldP spid="83" grpId="0" animBg="1"/>
      <p:bldP spid="83" grpId="1" animBg="1"/>
      <p:bldP spid="84" grpId="0" animBg="1"/>
      <p:bldP spid="87" grpId="0" animBg="1"/>
      <p:bldP spid="87" grpId="1" animBg="1"/>
      <p:bldP spid="88" grpId="0" animBg="1"/>
      <p:bldP spid="82" grpId="0" animBg="1"/>
      <p:bldP spid="82" grpId="1" animBg="1"/>
      <p:bldP spid="35" grpId="0" animBg="1"/>
      <p:bldP spid="102" grpId="0" animBg="1"/>
      <p:bldP spid="103" grpId="0" animBg="1"/>
      <p:bldP spid="104" grpId="0" animBg="1"/>
      <p:bldP spid="105" grpId="0" animBg="1"/>
      <p:bldP spid="106" grpId="0" animBg="1"/>
      <p:bldP spid="107" grpId="0" animBg="1"/>
      <p:bldP spid="10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p:cNvSpPr/>
          <p:nvPr/>
        </p:nvSpPr>
        <p:spPr>
          <a:xfrm>
            <a:off x="1282320" y="48465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7756071" y="48402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284245" y="49856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733008" y="466933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729102" y="1938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616390" y="23524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417579" y="358793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378923" y="42049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639099" y="9761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124496" y="35933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728501" y="17790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409188" y="33818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979836" y="26354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7621993" y="35933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3284244" y="38445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3539633" y="40701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3539632" y="40701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1069113" y="332387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1069112" y="332387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5445953" y="323389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5445951" y="3233898"/>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154354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53" presetID="1"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83"/>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8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89"/>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5"/>
                                        </p:tgtEl>
                                        <p:attrNameLst>
                                          <p:attrName>style.visibility</p:attrName>
                                        </p:attrNameLst>
                                      </p:cBhvr>
                                      <p:to>
                                        <p:strVal val="visible"/>
                                      </p:to>
                                    </p:set>
                                  </p:childTnLst>
                                </p:cTn>
                              </p:par>
                              <p:par>
                                <p:cTn id="91" presetID="1" presetClass="exit" presetSubtype="0" fill="hold" grpId="1" nodeType="withEffect">
                                  <p:stCondLst>
                                    <p:cond delay="0"/>
                                  </p:stCondLst>
                                  <p:childTnLst>
                                    <p:set>
                                      <p:cBhvr>
                                        <p:cTn id="92"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58" grpId="0" animBg="1"/>
      <p:bldP spid="60" grpId="0" animBg="1"/>
      <p:bldP spid="64" grpId="0" animBg="1"/>
      <p:bldP spid="3" grpId="0" animBg="1"/>
      <p:bldP spid="5" grpId="0" animBg="1"/>
      <p:bldP spid="6" grpId="0" animBg="1"/>
      <p:bldP spid="12" grpId="0" animBg="1"/>
      <p:bldP spid="11" grpId="0" animBg="1"/>
      <p:bldP spid="15" grpId="0" animBg="1"/>
      <p:bldP spid="19" grpId="0" animBg="1"/>
      <p:bldP spid="61" grpId="0" animBg="1"/>
      <p:bldP spid="62" grpId="0" animBg="1"/>
      <p:bldP spid="65" grpId="0" animBg="1"/>
      <p:bldP spid="67" grpId="0" animBg="1"/>
      <p:bldP spid="83" grpId="0" animBg="1"/>
      <p:bldP spid="83" grpId="1" animBg="1"/>
      <p:bldP spid="84" grpId="0" animBg="1"/>
      <p:bldP spid="87" grpId="0" animBg="1"/>
      <p:bldP spid="87" grpId="1" animBg="1"/>
      <p:bldP spid="88" grpId="0" animBg="1"/>
      <p:bldP spid="89" grpId="0" animBg="1"/>
      <p:bldP spid="89" grpId="1" animBg="1"/>
      <p:bldP spid="90" grpId="0" animBg="1"/>
      <p:bldP spid="82" grpId="0" animBg="1"/>
      <p:bldP spid="82" grpId="1" animBg="1"/>
      <p:bldP spid="35" grpId="0" animBg="1"/>
      <p:bldP spid="102" grpId="0" animBg="1"/>
      <p:bldP spid="103" grpId="0" animBg="1"/>
      <p:bldP spid="104" grpId="0" animBg="1"/>
      <p:bldP spid="105" grpId="0" animBg="1"/>
      <p:bldP spid="106" grpId="0" animBg="1"/>
      <p:bldP spid="107" grpId="0" animBg="1"/>
      <p:bldP spid="10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p:cNvSpPr/>
          <p:nvPr/>
        </p:nvSpPr>
        <p:spPr>
          <a:xfrm>
            <a:off x="2453270" y="49856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498858" y="13102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538958" y="36085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418410" y="26653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560543" y="21612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300154" y="186552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168011" y="24578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82320" y="39888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887983" y="41963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396458" y="33955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3860261" y="26653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7507893" y="315604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6713134" y="44814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8049985" y="38555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8049985" y="219525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2305537" y="38555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6349041" y="32401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168297" y="2358730"/>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168296" y="2358730"/>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5423302" y="1904187"/>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5423301" y="1904185"/>
            <a:ext cx="3450139" cy="358140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19</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59" name="Oval 58"/>
          <p:cNvSpPr/>
          <p:nvPr/>
        </p:nvSpPr>
        <p:spPr>
          <a:xfrm>
            <a:off x="5203364" y="46073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521864" y="54270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154354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57" presetID="1" presetClass="entr" presetSubtype="0" fill="hold" grpId="0" nodeType="with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83"/>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8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5"/>
                                        </p:tgtEl>
                                        <p:attrNameLst>
                                          <p:attrName>style.visibility</p:attrName>
                                        </p:attrNameLst>
                                      </p:cBhvr>
                                      <p:to>
                                        <p:strVal val="visible"/>
                                      </p:to>
                                    </p:set>
                                  </p:childTnLst>
                                </p:cTn>
                              </p:par>
                              <p:par>
                                <p:cTn id="91" presetID="1" presetClass="exit" presetSubtype="0" fill="hold" grpId="1" nodeType="withEffect">
                                  <p:stCondLst>
                                    <p:cond delay="0"/>
                                  </p:stCondLst>
                                  <p:childTnLst>
                                    <p:set>
                                      <p:cBhvr>
                                        <p:cTn id="92"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P spid="6" grpId="0" animBg="1"/>
      <p:bldP spid="7" grpId="0" animBg="1"/>
      <p:bldP spid="12" grpId="0" animBg="1"/>
      <p:bldP spid="9" grpId="0" animBg="1"/>
      <p:bldP spid="10" grpId="0" animBg="1"/>
      <p:bldP spid="15" grpId="0" animBg="1"/>
      <p:bldP spid="23" grpId="0" animBg="1"/>
      <p:bldP spid="26" grpId="0" animBg="1"/>
      <p:bldP spid="40" grpId="0" animBg="1"/>
      <p:bldP spid="56" grpId="0" animBg="1"/>
      <p:bldP spid="57" grpId="0" animBg="1"/>
      <p:bldP spid="58" grpId="0" animBg="1"/>
      <p:bldP spid="61" grpId="0" animBg="1"/>
      <p:bldP spid="64" grpId="0" animBg="1"/>
      <p:bldP spid="70" grpId="0" animBg="1"/>
      <p:bldP spid="83" grpId="0" animBg="1"/>
      <p:bldP spid="83" grpId="1" animBg="1"/>
      <p:bldP spid="84" grpId="0" animBg="1"/>
      <p:bldP spid="87" grpId="0" animBg="1"/>
      <p:bldP spid="87" grpId="1" animBg="1"/>
      <p:bldP spid="88" grpId="0" animBg="1"/>
      <p:bldP spid="82" grpId="0" animBg="1"/>
      <p:bldP spid="82" grpId="1" animBg="1"/>
      <p:bldP spid="35" grpId="0" animBg="1"/>
      <p:bldP spid="59" grpId="0" animBg="1"/>
      <p:bldP spid="60" grpId="0" animBg="1"/>
      <p:bldP spid="102" grpId="0" animBg="1"/>
      <p:bldP spid="103" grpId="0" animBg="1"/>
      <p:bldP spid="104" grpId="0" animBg="1"/>
      <p:bldP spid="105" grpId="0" animBg="1"/>
      <p:bldP spid="106" grpId="0" animBg="1"/>
      <p:bldP spid="107" grpId="0" animBg="1"/>
      <p:bldP spid="10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p:cNvSpPr/>
          <p:nvPr/>
        </p:nvSpPr>
        <p:spPr>
          <a:xfrm>
            <a:off x="2486694" y="49771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713737" y="17381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372609" y="7759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308310" y="39450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643619" y="48201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014395" y="27792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290876" y="39954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523081" y="52958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142437" y="58673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769730" y="18231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772400" y="345879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560542" y="51044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826610" y="17703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7681257" y="47080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648445"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5421112" y="301674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648446" y="45400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484161" y="34647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5497278" y="55565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7148371" y="219140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6683558" y="11285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a:off x="7508775" y="57511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3524460" y="2412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3524459" y="2412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2142516" y="3630299"/>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2142515" y="3630299"/>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5415542" y="30748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5415540" y="3074837"/>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23</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7" name="Oval 6"/>
          <p:cNvSpPr/>
          <p:nvPr/>
        </p:nvSpPr>
        <p:spPr>
          <a:xfrm>
            <a:off x="2084533" y="39281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154354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0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9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69" presetID="1" presetClass="entr" presetSubtype="0" fill="hold" grpId="0" nodeType="withEffect">
                                  <p:stCondLst>
                                    <p:cond delay="0"/>
                                  </p:stCondLst>
                                  <p:childTnLst>
                                    <p:set>
                                      <p:cBhvr>
                                        <p:cTn id="70" dur="1" fill="hold">
                                          <p:stCondLst>
                                            <p:cond delay="0"/>
                                          </p:stCondLst>
                                        </p:cTn>
                                        <p:tgtEl>
                                          <p:spTgt spid="8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87" fill="hold">
                      <p:stCondLst>
                        <p:cond delay="indefinite"/>
                      </p:stCondLst>
                      <p:childTnLst>
                        <p:par>
                          <p:cTn id="88" fill="hold">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83"/>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95" fill="hold">
                      <p:stCondLst>
                        <p:cond delay="indefinite"/>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87"/>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89"/>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5"/>
                                        </p:tgtEl>
                                        <p:attrNameLst>
                                          <p:attrName>style.visibility</p:attrName>
                                        </p:attrNameLst>
                                      </p:cBhvr>
                                      <p:to>
                                        <p:strVal val="visible"/>
                                      </p:to>
                                    </p:set>
                                  </p:childTnLst>
                                </p:cTn>
                              </p:par>
                              <p:par>
                                <p:cTn id="107" presetID="1" presetClass="exit" presetSubtype="0" fill="hold" grpId="1" nodeType="withEffect">
                                  <p:stCondLst>
                                    <p:cond delay="0"/>
                                  </p:stCondLst>
                                  <p:childTnLst>
                                    <p:set>
                                      <p:cBhvr>
                                        <p:cTn id="108"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P spid="6" grpId="0" animBg="1"/>
      <p:bldP spid="10" grpId="0" animBg="1"/>
      <p:bldP spid="11" grpId="0" animBg="1"/>
      <p:bldP spid="15" grpId="0" animBg="1"/>
      <p:bldP spid="23" grpId="0" animBg="1"/>
      <p:bldP spid="59" grpId="0" animBg="1"/>
      <p:bldP spid="60" grpId="0" animBg="1"/>
      <p:bldP spid="63" grpId="0" animBg="1"/>
      <p:bldP spid="40" grpId="0" animBg="1"/>
      <p:bldP spid="12" grpId="0" animBg="1"/>
      <p:bldP spid="19" grpId="0" animBg="1"/>
      <p:bldP spid="56" grpId="0" animBg="1"/>
      <p:bldP spid="61" grpId="0" animBg="1"/>
      <p:bldP spid="62" grpId="0" animBg="1"/>
      <p:bldP spid="64" grpId="0" animBg="1"/>
      <p:bldP spid="65" grpId="0" animBg="1"/>
      <p:bldP spid="81" grpId="0" animBg="1"/>
      <p:bldP spid="99" grpId="0" animBg="1"/>
      <p:bldP spid="100" grpId="0" animBg="1"/>
      <p:bldP spid="85" grpId="0" animBg="1"/>
      <p:bldP spid="83" grpId="0" animBg="1"/>
      <p:bldP spid="83" grpId="1" animBg="1"/>
      <p:bldP spid="84" grpId="0" animBg="1"/>
      <p:bldP spid="87" grpId="0" animBg="1"/>
      <p:bldP spid="87" grpId="1" animBg="1"/>
      <p:bldP spid="88" grpId="0" animBg="1"/>
      <p:bldP spid="89" grpId="0" animBg="1"/>
      <p:bldP spid="89" grpId="1" animBg="1"/>
      <p:bldP spid="90" grpId="0" animBg="1"/>
      <p:bldP spid="82" grpId="0" animBg="1"/>
      <p:bldP spid="82" grpId="1" animBg="1"/>
      <p:bldP spid="35" grpId="0" animBg="1"/>
      <p:bldP spid="7" grpId="0" animBg="1"/>
      <p:bldP spid="102" grpId="0" animBg="1"/>
      <p:bldP spid="103" grpId="0" animBg="1"/>
      <p:bldP spid="104" grpId="0" animBg="1"/>
      <p:bldP spid="105" grpId="0" animBg="1"/>
      <p:bldP spid="106" grpId="0" animBg="1"/>
      <p:bldP spid="107" grpId="0" animBg="1"/>
      <p:bldP spid="10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1431987" y="49826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240578" y="52795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4310768" y="52574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1358835" y="573804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636713" y="527957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254612" y="53216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5183814" y="57807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358835" y="42827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4557756" y="428784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6593418" y="42287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240578" y="435941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5284410" y="474041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3566347" y="45545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8236039" y="43947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7234878" y="48484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697631" y="18504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710658" y="17251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607628" y="176510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31865" y="17251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448000"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747642" y="13824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496659" y="7571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333036" y="8327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473901" y="23461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731849" y="28586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12325" y="32337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46664" y="268950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979140" y="24790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4254699" y="36012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266600" y="365163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3399379" y="37261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6299503" y="26459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6154213" y="35269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4678771" y="27525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7478485" y="38819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7264601" y="32337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8236039" y="33157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900506" y="155466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900505" y="155466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4674745" y="54422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4674744" y="54422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467479" y="41222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467476" y="4122248"/>
            <a:ext cx="2512341" cy="260792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16200000">
            <a:off x="3475695" y="3436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rot="16200000">
            <a:off x="3475694" y="3436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rot="16200000">
            <a:off x="6411078" y="3055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rot="16200000">
            <a:off x="6411077" y="3055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37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154354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7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7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7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7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81"/>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0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8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87"/>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88"/>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89"/>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9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92"/>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93"/>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94"/>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105" presetID="1" presetClass="entr" presetSubtype="0" fill="hold" grpId="0" nodeType="withEffect">
                                  <p:stCondLst>
                                    <p:cond delay="0"/>
                                  </p:stCondLst>
                                  <p:childTnLst>
                                    <p:set>
                                      <p:cBhvr>
                                        <p:cTn id="106" dur="1" fill="hold">
                                          <p:stCondLst>
                                            <p:cond delay="0"/>
                                          </p:stCondLst>
                                        </p:cTn>
                                        <p:tgtEl>
                                          <p:spTgt spid="82"/>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115" fill="hold">
                      <p:stCondLst>
                        <p:cond delay="indefinite"/>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123" fill="hold">
                      <p:stCondLst>
                        <p:cond delay="indefinite"/>
                      </p:stCondLst>
                      <p:childTnLst>
                        <p:par>
                          <p:cTn id="124" fill="hold">
                            <p:stCondLst>
                              <p:cond delay="0"/>
                            </p:stCondLst>
                            <p:childTnLst>
                              <p:par>
                                <p:cTn id="125" presetID="1" presetClass="exit" presetSubtype="0" fill="hold" grpId="1" nodeType="clickEffect">
                                  <p:stCondLst>
                                    <p:cond delay="0"/>
                                  </p:stCondLst>
                                  <p:childTnLst>
                                    <p:set>
                                      <p:cBhvr>
                                        <p:cTn id="126" dur="1" fill="hold">
                                          <p:stCondLst>
                                            <p:cond delay="0"/>
                                          </p:stCondLst>
                                        </p:cTn>
                                        <p:tgtEl>
                                          <p:spTgt spid="83"/>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131" fill="hold">
                      <p:stCondLst>
                        <p:cond delay="indefinite"/>
                      </p:stCondLst>
                      <p:childTnLst>
                        <p:par>
                          <p:cTn id="132" fill="hold">
                            <p:stCondLst>
                              <p:cond delay="0"/>
                            </p:stCondLst>
                            <p:childTnLst>
                              <p:par>
                                <p:cTn id="133" presetID="1" presetClass="exit" presetSubtype="0" fill="hold" grpId="1" nodeType="clickEffect">
                                  <p:stCondLst>
                                    <p:cond delay="0"/>
                                  </p:stCondLst>
                                  <p:childTnLst>
                                    <p:set>
                                      <p:cBhvr>
                                        <p:cTn id="134" dur="1" fill="hold">
                                          <p:stCondLst>
                                            <p:cond delay="0"/>
                                          </p:stCondLst>
                                        </p:cTn>
                                        <p:tgtEl>
                                          <p:spTgt spid="87"/>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1" presetClass="exit" presetSubtype="0" fill="hold" grpId="1" nodeType="clickEffect">
                                  <p:stCondLst>
                                    <p:cond delay="0"/>
                                  </p:stCondLst>
                                  <p:childTnLst>
                                    <p:set>
                                      <p:cBhvr>
                                        <p:cTn id="138" dur="1" fill="hold">
                                          <p:stCondLst>
                                            <p:cond delay="0"/>
                                          </p:stCondLst>
                                        </p:cTn>
                                        <p:tgtEl>
                                          <p:spTgt spid="89"/>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1" presetClass="exit" presetSubtype="0" fill="hold" grpId="1" nodeType="clickEffect">
                                  <p:stCondLst>
                                    <p:cond delay="0"/>
                                  </p:stCondLst>
                                  <p:childTnLst>
                                    <p:set>
                                      <p:cBhvr>
                                        <p:cTn id="142" dur="1" fill="hold">
                                          <p:stCondLst>
                                            <p:cond delay="0"/>
                                          </p:stCondLst>
                                        </p:cTn>
                                        <p:tgtEl>
                                          <p:spTgt spid="91"/>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1" presetClass="exit" presetSubtype="0" fill="hold" grpId="1" nodeType="clickEffect">
                                  <p:stCondLst>
                                    <p:cond delay="0"/>
                                  </p:stCondLst>
                                  <p:childTnLst>
                                    <p:set>
                                      <p:cBhvr>
                                        <p:cTn id="146" dur="1" fill="hold">
                                          <p:stCondLst>
                                            <p:cond delay="0"/>
                                          </p:stCondLst>
                                        </p:cTn>
                                        <p:tgtEl>
                                          <p:spTgt spid="93"/>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35"/>
                                        </p:tgtEl>
                                        <p:attrNameLst>
                                          <p:attrName>style.visibility</p:attrName>
                                        </p:attrNameLst>
                                      </p:cBhvr>
                                      <p:to>
                                        <p:strVal val="visible"/>
                                      </p:to>
                                    </p:set>
                                  </p:childTnLst>
                                </p:cTn>
                              </p:par>
                              <p:par>
                                <p:cTn id="151" presetID="1" presetClass="exit" presetSubtype="0" fill="hold" grpId="1" nodeType="withEffect">
                                  <p:stCondLst>
                                    <p:cond delay="0"/>
                                  </p:stCondLst>
                                  <p:childTnLst>
                                    <p:set>
                                      <p:cBhvr>
                                        <p:cTn id="152"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6" grpId="0" animBg="1"/>
      <p:bldP spid="58" grpId="0" animBg="1"/>
      <p:bldP spid="59" grpId="0" animBg="1"/>
      <p:bldP spid="60" grpId="0" animBg="1"/>
      <p:bldP spid="66" grpId="0" animBg="1"/>
      <p:bldP spid="68" grpId="0" animBg="1"/>
      <p:bldP spid="5" grpId="0" animBg="1"/>
      <p:bldP spid="70" grpId="0" animBg="1"/>
      <p:bldP spid="99" grpId="0" animBg="1"/>
      <p:bldP spid="23" grpId="0" animBg="1"/>
      <p:bldP spid="40" grpId="0" animBg="1"/>
      <p:bldP spid="57" grpId="0" animBg="1"/>
      <p:bldP spid="81" grpId="0" animBg="1"/>
      <p:bldP spid="100" grpId="0" animBg="1"/>
      <p:bldP spid="9" grpId="0" animBg="1"/>
      <p:bldP spid="3" grpId="0" animBg="1"/>
      <p:bldP spid="12" grpId="0" animBg="1"/>
      <p:bldP spid="11" grpId="0" animBg="1"/>
      <p:bldP spid="19" grpId="0" animBg="1"/>
      <p:bldP spid="61" grpId="0" animBg="1"/>
      <p:bldP spid="62" grpId="0" animBg="1"/>
      <p:bldP spid="63" grpId="0" animBg="1"/>
      <p:bldP spid="6" grpId="0" animBg="1"/>
      <p:bldP spid="7" grpId="0" animBg="1"/>
      <p:bldP spid="10" grpId="0" animBg="1"/>
      <p:bldP spid="15" grpId="0" animBg="1"/>
      <p:bldP spid="21" grpId="0" animBg="1"/>
      <p:bldP spid="56" grpId="0" animBg="1"/>
      <p:bldP spid="65" grpId="0" animBg="1"/>
      <p:bldP spid="67" grpId="0" animBg="1"/>
      <p:bldP spid="69" grpId="0" animBg="1"/>
      <p:bldP spid="71" grpId="0" animBg="1"/>
      <p:bldP spid="76" grpId="0" animBg="1"/>
      <p:bldP spid="77" grpId="0" animBg="1"/>
      <p:bldP spid="78" grpId="0" animBg="1"/>
      <p:bldP spid="79" grpId="0" animBg="1"/>
      <p:bldP spid="83" grpId="0" animBg="1"/>
      <p:bldP spid="83" grpId="1" animBg="1"/>
      <p:bldP spid="84" grpId="0" animBg="1"/>
      <p:bldP spid="87" grpId="0" animBg="1"/>
      <p:bldP spid="87" grpId="1" animBg="1"/>
      <p:bldP spid="88" grpId="0" animBg="1"/>
      <p:bldP spid="89" grpId="0" animBg="1"/>
      <p:bldP spid="89" grpId="1" animBg="1"/>
      <p:bldP spid="90" grpId="0" animBg="1"/>
      <p:bldP spid="91" grpId="0" animBg="1"/>
      <p:bldP spid="91" grpId="1" animBg="1"/>
      <p:bldP spid="92" grpId="0" animBg="1"/>
      <p:bldP spid="93" grpId="0" animBg="1"/>
      <p:bldP spid="93" grpId="1" animBg="1"/>
      <p:bldP spid="94" grpId="0" animBg="1"/>
      <p:bldP spid="82" grpId="0" animBg="1"/>
      <p:bldP spid="82" grpId="1" animBg="1"/>
      <p:bldP spid="35" grpId="0" animBg="1"/>
      <p:bldP spid="102" grpId="0" animBg="1"/>
      <p:bldP spid="103" grpId="0" animBg="1"/>
      <p:bldP spid="104" grpId="0" animBg="1"/>
      <p:bldP spid="105" grpId="0" animBg="1"/>
      <p:bldP spid="106" grpId="0" animBg="1"/>
      <p:bldP spid="107" grpId="0" animBg="1"/>
      <p:bldP spid="10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E</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159568684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Remind students 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1994557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96198456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342768" y="327005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4385462" y="511376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5268361" y="826067"/>
            <a:ext cx="848620" cy="848620"/>
            <a:chOff x="457200" y="-3634962"/>
            <a:chExt cx="1126895" cy="1126895"/>
          </a:xfrm>
        </p:grpSpPr>
        <p:grpSp>
          <p:nvGrpSpPr>
            <p:cNvPr id="104" name="Group 103"/>
            <p:cNvGrpSpPr/>
            <p:nvPr/>
          </p:nvGrpSpPr>
          <p:grpSpPr>
            <a:xfrm>
              <a:off x="457200" y="-3634962"/>
              <a:ext cx="1126895" cy="1126895"/>
              <a:chOff x="1270404" y="811874"/>
              <a:chExt cx="1126895" cy="1126895"/>
            </a:xfrm>
          </p:grpSpPr>
          <p:sp>
            <p:nvSpPr>
              <p:cNvPr id="107" name="Oval 1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ie 1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05" name="Straight Connector 104"/>
            <p:cNvCxnSpPr>
              <a:stCxn id="107" idx="0"/>
              <a:endCxn id="1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a:stCxn id="107" idx="2"/>
              <a:endCxn id="1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4276538" y="2339938"/>
            <a:ext cx="848620" cy="848620"/>
            <a:chOff x="457200" y="-3634962"/>
            <a:chExt cx="1126895" cy="1126895"/>
          </a:xfrm>
        </p:grpSpPr>
        <p:grpSp>
          <p:nvGrpSpPr>
            <p:cNvPr id="110" name="Group 109"/>
            <p:cNvGrpSpPr/>
            <p:nvPr/>
          </p:nvGrpSpPr>
          <p:grpSpPr>
            <a:xfrm>
              <a:off x="457200" y="-3634962"/>
              <a:ext cx="1126895" cy="1126895"/>
              <a:chOff x="1270404" y="811874"/>
              <a:chExt cx="1126895" cy="1126895"/>
            </a:xfrm>
          </p:grpSpPr>
          <p:sp>
            <p:nvSpPr>
              <p:cNvPr id="113" name="Oval 11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Pie 11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11" name="Straight Connector 110"/>
            <p:cNvCxnSpPr>
              <a:stCxn id="113" idx="0"/>
              <a:endCxn id="11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a:stCxn id="113" idx="2"/>
              <a:endCxn id="11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3231635" y="4118679"/>
            <a:ext cx="848620" cy="848620"/>
            <a:chOff x="457200" y="-3634962"/>
            <a:chExt cx="1126895" cy="1126895"/>
          </a:xfrm>
        </p:grpSpPr>
        <p:grpSp>
          <p:nvGrpSpPr>
            <p:cNvPr id="116" name="Group 115"/>
            <p:cNvGrpSpPr/>
            <p:nvPr/>
          </p:nvGrpSpPr>
          <p:grpSpPr>
            <a:xfrm>
              <a:off x="457200" y="-3634962"/>
              <a:ext cx="1126895" cy="1126895"/>
              <a:chOff x="1270404" y="811874"/>
              <a:chExt cx="1126895" cy="1126895"/>
            </a:xfrm>
          </p:grpSpPr>
          <p:sp>
            <p:nvSpPr>
              <p:cNvPr id="119" name="Oval 11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Pie 11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17" name="Straight Connector 116"/>
            <p:cNvCxnSpPr>
              <a:stCxn id="119" idx="0"/>
              <a:endCxn id="11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a:stCxn id="119" idx="2"/>
              <a:endCxn id="12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1" name="Group 120"/>
          <p:cNvGrpSpPr/>
          <p:nvPr/>
        </p:nvGrpSpPr>
        <p:grpSpPr>
          <a:xfrm>
            <a:off x="6156856" y="4218863"/>
            <a:ext cx="848620" cy="848620"/>
            <a:chOff x="457200" y="-3634962"/>
            <a:chExt cx="1126895" cy="1126895"/>
          </a:xfrm>
        </p:grpSpPr>
        <p:grpSp>
          <p:nvGrpSpPr>
            <p:cNvPr id="122" name="Group 121"/>
            <p:cNvGrpSpPr/>
            <p:nvPr/>
          </p:nvGrpSpPr>
          <p:grpSpPr>
            <a:xfrm>
              <a:off x="457200" y="-3634962"/>
              <a:ext cx="1126895" cy="1126895"/>
              <a:chOff x="1270404" y="811874"/>
              <a:chExt cx="1126895" cy="1126895"/>
            </a:xfrm>
          </p:grpSpPr>
          <p:sp>
            <p:nvSpPr>
              <p:cNvPr id="125" name="Oval 12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Pie 12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23" name="Straight Connector 122"/>
            <p:cNvCxnSpPr>
              <a:stCxn id="125" idx="0"/>
              <a:endCxn id="12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25" idx="2"/>
              <a:endCxn id="12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40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4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8" grpId="0" animBg="1"/>
      <p:bldP spid="39" grpId="0" animBg="1"/>
      <p:bldP spid="42" grpId="0" animBg="1"/>
      <p:bldP spid="43" grpId="0" animBg="1"/>
      <p:bldP spid="44" grpId="0" animBg="1"/>
      <p:bldP spid="35" grpId="0" animBg="1"/>
      <p:bldP spid="37" grpId="0" animBg="1"/>
      <p:bldP spid="40" grpId="0" animBg="1"/>
      <p:bldP spid="41" grpId="0" animBg="1"/>
      <p:bldP spid="45" grpId="0" animBg="1"/>
      <p:bldP spid="45" grpId="1" animBg="1"/>
      <p:bldP spid="4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Oval 40"/>
          <p:cNvSpPr/>
          <p:nvPr/>
        </p:nvSpPr>
        <p:spPr>
          <a:xfrm>
            <a:off x="4385462" y="511376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4572000" y="2436687"/>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2436994" y="224867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342768" y="327005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2012683" y="533607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5465206" y="664029"/>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4011077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2"/>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45"/>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P spid="40" grpId="0" animBg="1"/>
      <p:bldP spid="6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4147689" y="40863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a:off x="2667006" y="2436687"/>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4" name="Group 193"/>
          <p:cNvGrpSpPr/>
          <p:nvPr/>
        </p:nvGrpSpPr>
        <p:grpSpPr>
          <a:xfrm>
            <a:off x="2667000" y="4853518"/>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1065062"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1065062"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5518965" y="71868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342768" y="327005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172200" y="49844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 name="Group 201"/>
          <p:cNvGrpSpPr/>
          <p:nvPr/>
        </p:nvGrpSpPr>
        <p:grpSpPr>
          <a:xfrm>
            <a:off x="5747886" y="3217250"/>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4294006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8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4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P spid="40" grpId="0" animBg="1"/>
      <p:bldP spid="6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Oval 64"/>
          <p:cNvSpPr/>
          <p:nvPr/>
        </p:nvSpPr>
        <p:spPr>
          <a:xfrm>
            <a:off x="5867400" y="89612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227"/>
          <p:cNvGrpSpPr/>
          <p:nvPr/>
        </p:nvGrpSpPr>
        <p:grpSpPr>
          <a:xfrm>
            <a:off x="4407545" y="3367221"/>
            <a:ext cx="850255" cy="848619"/>
            <a:chOff x="4044126" y="46154"/>
            <a:chExt cx="1129066" cy="1126895"/>
          </a:xfrm>
        </p:grpSpPr>
        <p:sp>
          <p:nvSpPr>
            <p:cNvPr id="229" name="Oval 22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ie 22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6096000" y="2477276"/>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33"/>
          <p:cNvGrpSpPr/>
          <p:nvPr/>
        </p:nvGrpSpPr>
        <p:grpSpPr>
          <a:xfrm>
            <a:off x="3429000" y="2172476"/>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2888872" y="22577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88872" y="22577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2805726" y="81642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1021528" y="520205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2805725" y="399928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p:cNvGrpSpPr/>
          <p:nvPr/>
        </p:nvGrpSpPr>
        <p:grpSpPr>
          <a:xfrm>
            <a:off x="1143000" y="3285308"/>
            <a:ext cx="850255" cy="848619"/>
            <a:chOff x="4044126" y="46154"/>
            <a:chExt cx="1129066" cy="1126895"/>
          </a:xfrm>
        </p:grpSpPr>
        <p:sp>
          <p:nvSpPr>
            <p:cNvPr id="226" name="Oval 2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Pie 2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4011077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P spid="40" grpId="0" animBg="1"/>
      <p:bldP spid="4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Oval 64"/>
          <p:cNvSpPr/>
          <p:nvPr/>
        </p:nvSpPr>
        <p:spPr>
          <a:xfrm>
            <a:off x="4892658" y="264473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p:cNvGrpSpPr/>
          <p:nvPr/>
        </p:nvGrpSpPr>
        <p:grpSpPr>
          <a:xfrm>
            <a:off x="6051839" y="4194920"/>
            <a:ext cx="848624" cy="852820"/>
            <a:chOff x="2251598" y="991391"/>
            <a:chExt cx="848624" cy="852820"/>
          </a:xfrm>
        </p:grpSpPr>
        <p:sp>
          <p:nvSpPr>
            <p:cNvPr id="179" name="Oval 17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251598" y="991391"/>
              <a:ext cx="848624" cy="852820"/>
              <a:chOff x="13030197" y="-2630370"/>
              <a:chExt cx="1126902" cy="1132473"/>
            </a:xfrm>
          </p:grpSpPr>
          <p:sp>
            <p:nvSpPr>
              <p:cNvPr id="181" name="Pie 18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2" name="Group 181"/>
              <p:cNvGrpSpPr/>
              <p:nvPr/>
            </p:nvGrpSpPr>
            <p:grpSpPr>
              <a:xfrm rot="10800000">
                <a:off x="13030200" y="-2630370"/>
                <a:ext cx="1126899" cy="1132473"/>
                <a:chOff x="13030196" y="-2630369"/>
                <a:chExt cx="1126899" cy="1132473"/>
              </a:xfrm>
            </p:grpSpPr>
            <p:sp>
              <p:nvSpPr>
                <p:cNvPr id="183" name="Oval 18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Pie 18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5" name="Pie 18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86" name="Group 185"/>
          <p:cNvGrpSpPr/>
          <p:nvPr/>
        </p:nvGrpSpPr>
        <p:grpSpPr>
          <a:xfrm>
            <a:off x="3431431" y="4037179"/>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1445838" y="506439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7391400" y="3033251"/>
            <a:ext cx="848624" cy="852820"/>
            <a:chOff x="2251598" y="991391"/>
            <a:chExt cx="848624" cy="852820"/>
          </a:xfrm>
        </p:grpSpPr>
        <p:sp>
          <p:nvSpPr>
            <p:cNvPr id="163" name="Oval 16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251598" y="991391"/>
              <a:ext cx="848624" cy="852820"/>
              <a:chOff x="13030197" y="-2630370"/>
              <a:chExt cx="1126902" cy="1132473"/>
            </a:xfrm>
          </p:grpSpPr>
          <p:sp>
            <p:nvSpPr>
              <p:cNvPr id="165" name="Pie 16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6" name="Group 165"/>
              <p:cNvGrpSpPr/>
              <p:nvPr/>
            </p:nvGrpSpPr>
            <p:grpSpPr>
              <a:xfrm rot="10800000">
                <a:off x="13030200" y="-2630370"/>
                <a:ext cx="1126899" cy="1132473"/>
                <a:chOff x="13030196" y="-2630369"/>
                <a:chExt cx="1126899" cy="1132473"/>
              </a:xfrm>
            </p:grpSpPr>
            <p:sp>
              <p:nvSpPr>
                <p:cNvPr id="167" name="Oval 16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ie 16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Pie 16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0" name="Group 169"/>
          <p:cNvGrpSpPr/>
          <p:nvPr/>
        </p:nvGrpSpPr>
        <p:grpSpPr>
          <a:xfrm>
            <a:off x="506316" y="3489159"/>
            <a:ext cx="848624" cy="852820"/>
            <a:chOff x="2251598" y="991391"/>
            <a:chExt cx="848624" cy="852820"/>
          </a:xfrm>
        </p:grpSpPr>
        <p:sp>
          <p:nvSpPr>
            <p:cNvPr id="171" name="Oval 17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2251598" y="991391"/>
              <a:ext cx="848624" cy="852820"/>
              <a:chOff x="13030197" y="-2630370"/>
              <a:chExt cx="1126902" cy="1132473"/>
            </a:xfrm>
          </p:grpSpPr>
          <p:sp>
            <p:nvSpPr>
              <p:cNvPr id="173" name="Pie 17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4" name="Group 173"/>
              <p:cNvGrpSpPr/>
              <p:nvPr/>
            </p:nvGrpSpPr>
            <p:grpSpPr>
              <a:xfrm rot="10800000">
                <a:off x="13030200" y="-2630370"/>
                <a:ext cx="1126899" cy="1132473"/>
                <a:chOff x="13030196" y="-2630369"/>
                <a:chExt cx="1126899" cy="1132473"/>
              </a:xfrm>
            </p:grpSpPr>
            <p:sp>
              <p:nvSpPr>
                <p:cNvPr id="175" name="Oval 17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Pie 17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7" name="Pie 17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4" name="Group 193"/>
          <p:cNvGrpSpPr/>
          <p:nvPr/>
        </p:nvGrpSpPr>
        <p:grpSpPr>
          <a:xfrm>
            <a:off x="2427559" y="2316996"/>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02" name="Group 201"/>
          <p:cNvGrpSpPr/>
          <p:nvPr/>
        </p:nvGrpSpPr>
        <p:grpSpPr>
          <a:xfrm>
            <a:off x="5047967" y="648263"/>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117568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8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9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0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Oval 40"/>
          <p:cNvSpPr/>
          <p:nvPr/>
        </p:nvSpPr>
        <p:spPr>
          <a:xfrm>
            <a:off x="2298294" y="511376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9" name="Group 108"/>
          <p:cNvGrpSpPr/>
          <p:nvPr/>
        </p:nvGrpSpPr>
        <p:grpSpPr>
          <a:xfrm>
            <a:off x="2189370" y="2339938"/>
            <a:ext cx="848620" cy="848620"/>
            <a:chOff x="457200" y="-3634962"/>
            <a:chExt cx="1126895" cy="1126895"/>
          </a:xfrm>
        </p:grpSpPr>
        <p:grpSp>
          <p:nvGrpSpPr>
            <p:cNvPr id="110" name="Group 109"/>
            <p:cNvGrpSpPr/>
            <p:nvPr/>
          </p:nvGrpSpPr>
          <p:grpSpPr>
            <a:xfrm>
              <a:off x="457200" y="-3634962"/>
              <a:ext cx="1126895" cy="1126895"/>
              <a:chOff x="1270404" y="811874"/>
              <a:chExt cx="1126895" cy="1126895"/>
            </a:xfrm>
          </p:grpSpPr>
          <p:sp>
            <p:nvSpPr>
              <p:cNvPr id="113" name="Oval 11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Pie 11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11" name="Straight Connector 110"/>
            <p:cNvCxnSpPr>
              <a:stCxn id="113" idx="0"/>
              <a:endCxn id="11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a:stCxn id="113" idx="2"/>
              <a:endCxn id="11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1144467" y="4118679"/>
            <a:ext cx="848620" cy="848620"/>
            <a:chOff x="457200" y="-3634962"/>
            <a:chExt cx="1126895" cy="1126895"/>
          </a:xfrm>
        </p:grpSpPr>
        <p:grpSp>
          <p:nvGrpSpPr>
            <p:cNvPr id="116" name="Group 115"/>
            <p:cNvGrpSpPr/>
            <p:nvPr/>
          </p:nvGrpSpPr>
          <p:grpSpPr>
            <a:xfrm>
              <a:off x="457200" y="-3634962"/>
              <a:ext cx="1126895" cy="1126895"/>
              <a:chOff x="1270404" y="811874"/>
              <a:chExt cx="1126895" cy="1126895"/>
            </a:xfrm>
          </p:grpSpPr>
          <p:sp>
            <p:nvSpPr>
              <p:cNvPr id="119" name="Oval 11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Pie 11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17" name="Straight Connector 116"/>
            <p:cNvCxnSpPr>
              <a:stCxn id="119" idx="0"/>
              <a:endCxn id="11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a:stCxn id="119" idx="2"/>
              <a:endCxn id="12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1" name="Group 120"/>
          <p:cNvGrpSpPr/>
          <p:nvPr/>
        </p:nvGrpSpPr>
        <p:grpSpPr>
          <a:xfrm>
            <a:off x="4069688" y="4218863"/>
            <a:ext cx="848620" cy="848620"/>
            <a:chOff x="457200" y="-3634962"/>
            <a:chExt cx="1126895" cy="1126895"/>
          </a:xfrm>
        </p:grpSpPr>
        <p:grpSp>
          <p:nvGrpSpPr>
            <p:cNvPr id="122" name="Group 121"/>
            <p:cNvGrpSpPr/>
            <p:nvPr/>
          </p:nvGrpSpPr>
          <p:grpSpPr>
            <a:xfrm>
              <a:off x="457200" y="-3634962"/>
              <a:ext cx="1126895" cy="1126895"/>
              <a:chOff x="1270404" y="811874"/>
              <a:chExt cx="1126895" cy="1126895"/>
            </a:xfrm>
          </p:grpSpPr>
          <p:sp>
            <p:nvSpPr>
              <p:cNvPr id="125" name="Oval 12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Pie 12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23" name="Straight Connector 122"/>
            <p:cNvCxnSpPr>
              <a:stCxn id="125" idx="0"/>
              <a:endCxn id="12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25" idx="2"/>
              <a:endCxn id="12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0" name="Group 349"/>
          <p:cNvGrpSpPr/>
          <p:nvPr/>
        </p:nvGrpSpPr>
        <p:grpSpPr>
          <a:xfrm>
            <a:off x="2727814" y="3765268"/>
            <a:ext cx="848621" cy="848621"/>
            <a:chOff x="11190979" y="4790179"/>
            <a:chExt cx="848621" cy="848621"/>
          </a:xfrm>
        </p:grpSpPr>
        <p:grpSp>
          <p:nvGrpSpPr>
            <p:cNvPr id="351" name="Group 350"/>
            <p:cNvGrpSpPr/>
            <p:nvPr/>
          </p:nvGrpSpPr>
          <p:grpSpPr>
            <a:xfrm>
              <a:off x="11190980" y="4790180"/>
              <a:ext cx="848620" cy="848620"/>
              <a:chOff x="457200" y="-3634962"/>
              <a:chExt cx="1126895" cy="1126895"/>
            </a:xfrm>
          </p:grpSpPr>
          <p:grpSp>
            <p:nvGrpSpPr>
              <p:cNvPr id="353" name="Group 352"/>
              <p:cNvGrpSpPr/>
              <p:nvPr/>
            </p:nvGrpSpPr>
            <p:grpSpPr>
              <a:xfrm>
                <a:off x="457200" y="-3634962"/>
                <a:ext cx="1126895" cy="1126895"/>
                <a:chOff x="1270404" y="811874"/>
                <a:chExt cx="1126895" cy="1126895"/>
              </a:xfrm>
            </p:grpSpPr>
            <p:sp>
              <p:nvSpPr>
                <p:cNvPr id="356" name="Oval 35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Pie 35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54" name="Straight Connector 353"/>
              <p:cNvCxnSpPr>
                <a:stCxn id="356" idx="0"/>
                <a:endCxn id="35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a:stCxn id="356" idx="2"/>
                <a:endCxn id="35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2" name="Oval 35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357"/>
          <p:cNvGrpSpPr/>
          <p:nvPr/>
        </p:nvGrpSpPr>
        <p:grpSpPr>
          <a:xfrm>
            <a:off x="4069687" y="2402377"/>
            <a:ext cx="848621" cy="848621"/>
            <a:chOff x="11190979" y="4790179"/>
            <a:chExt cx="848621" cy="848621"/>
          </a:xfrm>
        </p:grpSpPr>
        <p:grpSp>
          <p:nvGrpSpPr>
            <p:cNvPr id="359" name="Group 358"/>
            <p:cNvGrpSpPr/>
            <p:nvPr/>
          </p:nvGrpSpPr>
          <p:grpSpPr>
            <a:xfrm>
              <a:off x="11190980" y="4790180"/>
              <a:ext cx="848620" cy="848620"/>
              <a:chOff x="457200" y="-3634962"/>
              <a:chExt cx="1126895" cy="1126895"/>
            </a:xfrm>
          </p:grpSpPr>
          <p:grpSp>
            <p:nvGrpSpPr>
              <p:cNvPr id="361" name="Group 360"/>
              <p:cNvGrpSpPr/>
              <p:nvPr/>
            </p:nvGrpSpPr>
            <p:grpSpPr>
              <a:xfrm>
                <a:off x="457200" y="-3634962"/>
                <a:ext cx="1126895" cy="1126895"/>
                <a:chOff x="1270404" y="811874"/>
                <a:chExt cx="1126895" cy="1126895"/>
              </a:xfrm>
            </p:grpSpPr>
            <p:sp>
              <p:nvSpPr>
                <p:cNvPr id="364" name="Oval 36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Pie 36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2" name="Straight Connector 361"/>
              <p:cNvCxnSpPr>
                <a:stCxn id="364" idx="0"/>
                <a:endCxn id="36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a:stCxn id="364" idx="2"/>
                <a:endCxn id="36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0" name="Oval 35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Freeform 44"/>
          <p:cNvSpPr/>
          <p:nvPr/>
        </p:nvSpPr>
        <p:spPr>
          <a:xfrm rot="16200000">
            <a:off x="775421"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775421"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342768" y="327005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5268361" y="826067"/>
            <a:ext cx="848620" cy="848620"/>
            <a:chOff x="457200" y="-3634962"/>
            <a:chExt cx="1126895" cy="1126895"/>
          </a:xfrm>
        </p:grpSpPr>
        <p:grpSp>
          <p:nvGrpSpPr>
            <p:cNvPr id="104" name="Group 103"/>
            <p:cNvGrpSpPr/>
            <p:nvPr/>
          </p:nvGrpSpPr>
          <p:grpSpPr>
            <a:xfrm>
              <a:off x="457200" y="-3634962"/>
              <a:ext cx="1126895" cy="1126895"/>
              <a:chOff x="1270404" y="811874"/>
              <a:chExt cx="1126895" cy="1126895"/>
            </a:xfrm>
          </p:grpSpPr>
          <p:sp>
            <p:nvSpPr>
              <p:cNvPr id="107" name="Oval 1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ie 1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05" name="Straight Connector 104"/>
            <p:cNvCxnSpPr>
              <a:stCxn id="107" idx="0"/>
              <a:endCxn id="1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a:stCxn id="107" idx="2"/>
              <a:endCxn id="1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4099059" y="569777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291711" y="470195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4" name="Group 333"/>
          <p:cNvGrpSpPr/>
          <p:nvPr/>
        </p:nvGrpSpPr>
        <p:grpSpPr>
          <a:xfrm>
            <a:off x="6705600" y="1910495"/>
            <a:ext cx="848621" cy="848621"/>
            <a:chOff x="11190979" y="4790179"/>
            <a:chExt cx="848621" cy="848621"/>
          </a:xfrm>
        </p:grpSpPr>
        <p:grpSp>
          <p:nvGrpSpPr>
            <p:cNvPr id="335" name="Group 334"/>
            <p:cNvGrpSpPr/>
            <p:nvPr/>
          </p:nvGrpSpPr>
          <p:grpSpPr>
            <a:xfrm>
              <a:off x="11190980" y="4790180"/>
              <a:ext cx="848620" cy="848620"/>
              <a:chOff x="457200" y="-3634962"/>
              <a:chExt cx="1126895" cy="1126895"/>
            </a:xfrm>
          </p:grpSpPr>
          <p:grpSp>
            <p:nvGrpSpPr>
              <p:cNvPr id="337" name="Group 336"/>
              <p:cNvGrpSpPr/>
              <p:nvPr/>
            </p:nvGrpSpPr>
            <p:grpSpPr>
              <a:xfrm>
                <a:off x="457200" y="-3634962"/>
                <a:ext cx="1126895" cy="1126895"/>
                <a:chOff x="1270404" y="811874"/>
                <a:chExt cx="1126895" cy="1126895"/>
              </a:xfrm>
            </p:grpSpPr>
            <p:sp>
              <p:nvSpPr>
                <p:cNvPr id="340" name="Oval 33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Pie 34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8" name="Straight Connector 337"/>
              <p:cNvCxnSpPr>
                <a:stCxn id="340" idx="0"/>
                <a:endCxn id="34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a:stCxn id="340" idx="2"/>
                <a:endCxn id="34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6" name="Oval 33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p:cNvGrpSpPr/>
          <p:nvPr/>
        </p:nvGrpSpPr>
        <p:grpSpPr>
          <a:xfrm>
            <a:off x="5692670" y="3250998"/>
            <a:ext cx="848621" cy="848621"/>
            <a:chOff x="11190979" y="4790179"/>
            <a:chExt cx="848621" cy="848621"/>
          </a:xfrm>
        </p:grpSpPr>
        <p:grpSp>
          <p:nvGrpSpPr>
            <p:cNvPr id="343" name="Group 342"/>
            <p:cNvGrpSpPr/>
            <p:nvPr/>
          </p:nvGrpSpPr>
          <p:grpSpPr>
            <a:xfrm>
              <a:off x="11190980" y="4790180"/>
              <a:ext cx="848620" cy="848620"/>
              <a:chOff x="457200" y="-3634962"/>
              <a:chExt cx="1126895" cy="1126895"/>
            </a:xfrm>
          </p:grpSpPr>
          <p:grpSp>
            <p:nvGrpSpPr>
              <p:cNvPr id="345" name="Group 344"/>
              <p:cNvGrpSpPr/>
              <p:nvPr/>
            </p:nvGrpSpPr>
            <p:grpSpPr>
              <a:xfrm>
                <a:off x="457200" y="-3634962"/>
                <a:ext cx="1126895" cy="1126895"/>
                <a:chOff x="1270404" y="811874"/>
                <a:chExt cx="1126895" cy="1126895"/>
              </a:xfrm>
            </p:grpSpPr>
            <p:sp>
              <p:nvSpPr>
                <p:cNvPr id="348" name="Oval 34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Pie 34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6" name="Straight Connector 345"/>
              <p:cNvCxnSpPr>
                <a:stCxn id="348" idx="0"/>
                <a:endCxn id="34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a:stCxn id="348" idx="2"/>
                <a:endCxn id="34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11077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5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5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45"/>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P spid="40" grpId="0" animBg="1"/>
      <p:bldP spid="64" grpId="0" animBg="1"/>
      <p:bldP spid="6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F</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Tree>
    <p:extLst>
      <p:ext uri="{BB962C8B-B14F-4D97-AF65-F5344CB8AC3E}">
        <p14:creationId xmlns:p14="http://schemas.microsoft.com/office/powerpoint/2010/main" val="230313462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1994557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A</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through 10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K – 1 </a:t>
            </a:r>
            <a:endParaRPr lang="en-US" sz="6000" b="1" dirty="0">
              <a:solidFill>
                <a:schemeClr val="tx1"/>
              </a:solidFill>
            </a:endParaRPr>
          </a:p>
        </p:txBody>
      </p:sp>
    </p:spTree>
    <p:extLst>
      <p:ext uri="{BB962C8B-B14F-4D97-AF65-F5344CB8AC3E}">
        <p14:creationId xmlns:p14="http://schemas.microsoft.com/office/powerpoint/2010/main" val="369161146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6311231" y="315963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5755879" y="492180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5731612" y="1742278"/>
            <a:ext cx="848624" cy="852820"/>
            <a:chOff x="2251598" y="991391"/>
            <a:chExt cx="848624" cy="852820"/>
          </a:xfrm>
        </p:grpSpPr>
        <p:sp>
          <p:nvSpPr>
            <p:cNvPr id="87" name="Oval 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2251598" y="991391"/>
              <a:ext cx="848624" cy="852820"/>
              <a:chOff x="13030197" y="-2630370"/>
              <a:chExt cx="1126902" cy="1132473"/>
            </a:xfrm>
          </p:grpSpPr>
          <p:sp>
            <p:nvSpPr>
              <p:cNvPr id="89" name="Pie 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0" name="Group 89"/>
              <p:cNvGrpSpPr/>
              <p:nvPr/>
            </p:nvGrpSpPr>
            <p:grpSpPr>
              <a:xfrm rot="10800000">
                <a:off x="13030200" y="-2630370"/>
                <a:ext cx="1126899" cy="1132473"/>
                <a:chOff x="13030196" y="-2630369"/>
                <a:chExt cx="1126899" cy="1132473"/>
              </a:xfrm>
            </p:grpSpPr>
            <p:sp>
              <p:nvSpPr>
                <p:cNvPr id="91" name="Oval 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Pie 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3" name="Pie 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94" name="Group 93"/>
          <p:cNvGrpSpPr/>
          <p:nvPr/>
        </p:nvGrpSpPr>
        <p:grpSpPr>
          <a:xfrm>
            <a:off x="7772400" y="1736507"/>
            <a:ext cx="848624" cy="852820"/>
            <a:chOff x="2251598" y="991391"/>
            <a:chExt cx="848624" cy="852820"/>
          </a:xfrm>
        </p:grpSpPr>
        <p:sp>
          <p:nvSpPr>
            <p:cNvPr id="95" name="Oval 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2251598" y="991391"/>
              <a:ext cx="848624" cy="852820"/>
              <a:chOff x="13030197" y="-2630370"/>
              <a:chExt cx="1126902" cy="1132473"/>
            </a:xfrm>
          </p:grpSpPr>
          <p:sp>
            <p:nvSpPr>
              <p:cNvPr id="97" name="Pie 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8" name="Group 97"/>
              <p:cNvGrpSpPr/>
              <p:nvPr/>
            </p:nvGrpSpPr>
            <p:grpSpPr>
              <a:xfrm rot="10800000">
                <a:off x="13030200" y="-2630370"/>
                <a:ext cx="1126899" cy="1132473"/>
                <a:chOff x="13030196" y="-2630369"/>
                <a:chExt cx="1126899" cy="1132473"/>
              </a:xfrm>
            </p:grpSpPr>
            <p:sp>
              <p:nvSpPr>
                <p:cNvPr id="99" name="Oval 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Pie 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1" name="Pie 1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02" name="Group 101"/>
          <p:cNvGrpSpPr/>
          <p:nvPr/>
        </p:nvGrpSpPr>
        <p:grpSpPr>
          <a:xfrm>
            <a:off x="7915908" y="3913676"/>
            <a:ext cx="848624" cy="852820"/>
            <a:chOff x="2251598" y="991391"/>
            <a:chExt cx="848624" cy="852820"/>
          </a:xfrm>
        </p:grpSpPr>
        <p:sp>
          <p:nvSpPr>
            <p:cNvPr id="103" name="Oval 1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251598" y="991391"/>
              <a:ext cx="848624" cy="852820"/>
              <a:chOff x="13030197" y="-2630370"/>
              <a:chExt cx="1126902" cy="1132473"/>
            </a:xfrm>
          </p:grpSpPr>
          <p:sp>
            <p:nvSpPr>
              <p:cNvPr id="105" name="Pie 1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6" name="Group 105"/>
              <p:cNvGrpSpPr/>
              <p:nvPr/>
            </p:nvGrpSpPr>
            <p:grpSpPr>
              <a:xfrm rot="10800000">
                <a:off x="13030200" y="-2630370"/>
                <a:ext cx="1126899" cy="1132473"/>
                <a:chOff x="13030196" y="-2630369"/>
                <a:chExt cx="1126899" cy="1132473"/>
              </a:xfrm>
            </p:grpSpPr>
            <p:sp>
              <p:nvSpPr>
                <p:cNvPr id="107" name="Oval 1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ie 1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Pie 1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10" name="Group 109"/>
          <p:cNvGrpSpPr/>
          <p:nvPr/>
        </p:nvGrpSpPr>
        <p:grpSpPr>
          <a:xfrm>
            <a:off x="4727684" y="3590108"/>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9" name="Freeform 28"/>
          <p:cNvSpPr/>
          <p:nvPr/>
        </p:nvSpPr>
        <p:spPr>
          <a:xfrm rot="16200000">
            <a:off x="4132202" y="133372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4132203" y="133373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p:cNvGrpSpPr/>
          <p:nvPr/>
        </p:nvGrpSpPr>
        <p:grpSpPr>
          <a:xfrm>
            <a:off x="1868734" y="2623841"/>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26" name="Group 125"/>
          <p:cNvGrpSpPr/>
          <p:nvPr/>
        </p:nvGrpSpPr>
        <p:grpSpPr>
          <a:xfrm>
            <a:off x="4041804" y="5379937"/>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879063" y="170856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129534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9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0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1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29"/>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29" grpId="0" animBg="1"/>
      <p:bldP spid="29" grpId="1" animBg="1"/>
      <p:bldP spid="31"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2874758" y="500584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4571911" y="233993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676797" y="218219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1" name="Group 300"/>
          <p:cNvGrpSpPr/>
          <p:nvPr/>
        </p:nvGrpSpPr>
        <p:grpSpPr>
          <a:xfrm>
            <a:off x="2662472" y="2098997"/>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308"/>
          <p:cNvGrpSpPr/>
          <p:nvPr/>
        </p:nvGrpSpPr>
        <p:grpSpPr>
          <a:xfrm>
            <a:off x="1614046" y="3946095"/>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4582421" y="4016338"/>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1133842" y="1618162"/>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133843" y="1618163"/>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6947055" y="161993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6542779" y="534991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723379" y="54083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325" name="Group 324"/>
          <p:cNvGrpSpPr/>
          <p:nvPr/>
        </p:nvGrpSpPr>
        <p:grpSpPr>
          <a:xfrm>
            <a:off x="6522744" y="2991808"/>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9899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29"/>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29" grpId="0" animBg="1"/>
      <p:bldP spid="29" grpId="1" animBg="1"/>
      <p:bldP spid="31" grpId="0" animBg="1"/>
      <p:bldP spid="47" grpId="0" animBg="1"/>
      <p:bldP spid="48"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7919589" y="182708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4565386" y="187938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4148507" y="378593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6095999" y="97846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4146872" y="643900"/>
            <a:ext cx="850255" cy="848619"/>
            <a:chOff x="4044126" y="46154"/>
            <a:chExt cx="1129066" cy="1126895"/>
          </a:xfrm>
        </p:grpSpPr>
        <p:sp>
          <p:nvSpPr>
            <p:cNvPr id="153" name="Oval 15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Pie 15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5" name="Group 154"/>
          <p:cNvGrpSpPr/>
          <p:nvPr/>
        </p:nvGrpSpPr>
        <p:grpSpPr>
          <a:xfrm>
            <a:off x="6096000" y="2794864"/>
            <a:ext cx="850255" cy="848619"/>
            <a:chOff x="4044126" y="46154"/>
            <a:chExt cx="1129066" cy="1126895"/>
          </a:xfrm>
        </p:grpSpPr>
        <p:sp>
          <p:nvSpPr>
            <p:cNvPr id="156" name="Oval 15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Pie 15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8" name="Group 157"/>
          <p:cNvGrpSpPr/>
          <p:nvPr/>
        </p:nvGrpSpPr>
        <p:grpSpPr>
          <a:xfrm>
            <a:off x="3200400" y="2482346"/>
            <a:ext cx="850255" cy="848619"/>
            <a:chOff x="4044126" y="46154"/>
            <a:chExt cx="1129066" cy="1126895"/>
          </a:xfrm>
        </p:grpSpPr>
        <p:sp>
          <p:nvSpPr>
            <p:cNvPr id="159" name="Oval 15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Freeform 28"/>
          <p:cNvSpPr/>
          <p:nvPr/>
        </p:nvSpPr>
        <p:spPr>
          <a:xfrm rot="16200000">
            <a:off x="2613718" y="261624"/>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2613719" y="261625"/>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6080178" y="471255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9" name="Group 148"/>
          <p:cNvGrpSpPr/>
          <p:nvPr/>
        </p:nvGrpSpPr>
        <p:grpSpPr>
          <a:xfrm>
            <a:off x="2098193" y="4625941"/>
            <a:ext cx="850255" cy="848619"/>
            <a:chOff x="4044126" y="46154"/>
            <a:chExt cx="1129066" cy="1126895"/>
          </a:xfrm>
        </p:grpSpPr>
        <p:sp>
          <p:nvSpPr>
            <p:cNvPr id="150" name="Oval 14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Pie 15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744003" y="30133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159899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4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5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5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29"/>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6" grpId="0" animBg="1"/>
      <p:bldP spid="47" grpId="0" animBg="1"/>
      <p:bldP spid="48" grpId="0" animBg="1"/>
      <p:bldP spid="29" grpId="0" animBg="1"/>
      <p:bldP spid="29" grpId="1" animBg="1"/>
      <p:bldP spid="31" grpId="0" animBg="1"/>
      <p:bldP spid="45"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Oval 44"/>
          <p:cNvSpPr/>
          <p:nvPr/>
        </p:nvSpPr>
        <p:spPr>
          <a:xfrm>
            <a:off x="3896718" y="486496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5731351" y="196984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5886287" y="388014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896718" y="182708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p:cNvGrpSpPr/>
          <p:nvPr/>
        </p:nvGrpSpPr>
        <p:grpSpPr>
          <a:xfrm>
            <a:off x="7209404" y="2592477"/>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26" name="Group 125"/>
          <p:cNvGrpSpPr/>
          <p:nvPr/>
        </p:nvGrpSpPr>
        <p:grpSpPr>
          <a:xfrm>
            <a:off x="2860750" y="3579116"/>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9" name="Freeform 28"/>
          <p:cNvSpPr/>
          <p:nvPr/>
        </p:nvSpPr>
        <p:spPr>
          <a:xfrm rot="16200000">
            <a:off x="2351704" y="133372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2351705" y="133373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5886660" y="5510871"/>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1315124" y="237122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159899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9"/>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29" grpId="0" animBg="1"/>
      <p:bldP spid="29" grpId="1" animBg="1"/>
      <p:bldP spid="31"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Oval 47"/>
          <p:cNvSpPr/>
          <p:nvPr/>
        </p:nvSpPr>
        <p:spPr>
          <a:xfrm>
            <a:off x="6099263" y="292848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5673318" y="4951579"/>
            <a:ext cx="850255" cy="848619"/>
            <a:chOff x="4044126" y="46154"/>
            <a:chExt cx="1129066" cy="1126895"/>
          </a:xfrm>
        </p:grpSpPr>
        <p:sp>
          <p:nvSpPr>
            <p:cNvPr id="147" name="Oval 146"/>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Pie 147"/>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49" name="Group 148"/>
          <p:cNvGrpSpPr/>
          <p:nvPr/>
        </p:nvGrpSpPr>
        <p:grpSpPr>
          <a:xfrm>
            <a:off x="5657926" y="1624013"/>
            <a:ext cx="850255" cy="848619"/>
            <a:chOff x="4044126" y="46154"/>
            <a:chExt cx="1129066" cy="1126895"/>
          </a:xfrm>
        </p:grpSpPr>
        <p:sp>
          <p:nvSpPr>
            <p:cNvPr id="150" name="Oval 14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Pie 15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2" name="Group 151"/>
          <p:cNvGrpSpPr/>
          <p:nvPr/>
        </p:nvGrpSpPr>
        <p:grpSpPr>
          <a:xfrm>
            <a:off x="7734138" y="1817448"/>
            <a:ext cx="850255" cy="848619"/>
            <a:chOff x="4044126" y="46154"/>
            <a:chExt cx="1129066" cy="1126895"/>
          </a:xfrm>
        </p:grpSpPr>
        <p:sp>
          <p:nvSpPr>
            <p:cNvPr id="153" name="Oval 15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Pie 15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5" name="Group 154"/>
          <p:cNvGrpSpPr/>
          <p:nvPr/>
        </p:nvGrpSpPr>
        <p:grpSpPr>
          <a:xfrm>
            <a:off x="7740495" y="3892022"/>
            <a:ext cx="850255" cy="848619"/>
            <a:chOff x="4044126" y="46154"/>
            <a:chExt cx="1129066" cy="1126895"/>
          </a:xfrm>
        </p:grpSpPr>
        <p:sp>
          <p:nvSpPr>
            <p:cNvPr id="156" name="Oval 15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Pie 15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8" name="Group 157"/>
          <p:cNvGrpSpPr/>
          <p:nvPr/>
        </p:nvGrpSpPr>
        <p:grpSpPr>
          <a:xfrm>
            <a:off x="4572000" y="3539813"/>
            <a:ext cx="850255" cy="848619"/>
            <a:chOff x="4044126" y="46154"/>
            <a:chExt cx="1129066" cy="1126895"/>
          </a:xfrm>
        </p:grpSpPr>
        <p:sp>
          <p:nvSpPr>
            <p:cNvPr id="159" name="Oval 15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7" name="Oval 36"/>
          <p:cNvSpPr/>
          <p:nvPr/>
        </p:nvSpPr>
        <p:spPr>
          <a:xfrm>
            <a:off x="3879063" y="170856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rot="16200000">
            <a:off x="4132202" y="133372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4132203" y="133373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930628" y="534752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1021528" y="213287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3617493" y="535835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10495" y="3467712"/>
            <a:ext cx="850255" cy="848619"/>
            <a:chOff x="4044126" y="46154"/>
            <a:chExt cx="1129066" cy="1126895"/>
          </a:xfrm>
        </p:grpSpPr>
        <p:sp>
          <p:nvSpPr>
            <p:cNvPr id="144" name="Oval 14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Pie 14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159899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4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4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5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5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2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37" grpId="0" animBg="1"/>
      <p:bldP spid="29" grpId="0" animBg="1"/>
      <p:bldP spid="29" grpId="1" animBg="1"/>
      <p:bldP spid="31" grpId="0" animBg="1"/>
      <p:bldP spid="45" grpId="0" animBg="1"/>
      <p:bldP spid="46" grpId="0" animBg="1"/>
      <p:bldP spid="47" grpId="0" animBg="1"/>
      <p:bldP spid="35" grpId="0" animBg="1"/>
      <p:bldP spid="23" grpId="0" animBg="1"/>
      <p:bldP spid="24" grpId="0" animBg="1"/>
      <p:bldP spid="25" grpId="0" animBg="1"/>
      <p:bldP spid="33" grpId="0" animBg="1"/>
      <p:bldP spid="26" grpId="0" animBg="1"/>
      <p:bldP spid="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5" name="Group 264"/>
          <p:cNvGrpSpPr/>
          <p:nvPr/>
        </p:nvGrpSpPr>
        <p:grpSpPr>
          <a:xfrm>
            <a:off x="4029838" y="2201413"/>
            <a:ext cx="848621" cy="848621"/>
            <a:chOff x="11190979" y="4790179"/>
            <a:chExt cx="848621" cy="848621"/>
          </a:xfrm>
        </p:grpSpPr>
        <p:grpSp>
          <p:nvGrpSpPr>
            <p:cNvPr id="266" name="Group 265"/>
            <p:cNvGrpSpPr/>
            <p:nvPr/>
          </p:nvGrpSpPr>
          <p:grpSpPr>
            <a:xfrm>
              <a:off x="11190980" y="4790180"/>
              <a:ext cx="848620" cy="848620"/>
              <a:chOff x="457200" y="-3634962"/>
              <a:chExt cx="1126895" cy="1126895"/>
            </a:xfrm>
          </p:grpSpPr>
          <p:grpSp>
            <p:nvGrpSpPr>
              <p:cNvPr id="268" name="Group 267"/>
              <p:cNvGrpSpPr/>
              <p:nvPr/>
            </p:nvGrpSpPr>
            <p:grpSpPr>
              <a:xfrm>
                <a:off x="457200" y="-3634962"/>
                <a:ext cx="1126895" cy="1126895"/>
                <a:chOff x="1270404" y="811874"/>
                <a:chExt cx="1126895" cy="1126895"/>
              </a:xfrm>
            </p:grpSpPr>
            <p:sp>
              <p:nvSpPr>
                <p:cNvPr id="271" name="Oval 27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Pie 27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69" name="Straight Connector 268"/>
              <p:cNvCxnSpPr>
                <a:stCxn id="271" idx="0"/>
                <a:endCxn id="27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a:stCxn id="271" idx="2"/>
                <a:endCxn id="27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7" name="Oval 26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288"/>
          <p:cNvGrpSpPr/>
          <p:nvPr/>
        </p:nvGrpSpPr>
        <p:grpSpPr>
          <a:xfrm>
            <a:off x="2131254" y="2251397"/>
            <a:ext cx="848621" cy="848621"/>
            <a:chOff x="11190979" y="4790179"/>
            <a:chExt cx="848621" cy="848621"/>
          </a:xfrm>
        </p:grpSpPr>
        <p:grpSp>
          <p:nvGrpSpPr>
            <p:cNvPr id="290" name="Group 289"/>
            <p:cNvGrpSpPr/>
            <p:nvPr/>
          </p:nvGrpSpPr>
          <p:grpSpPr>
            <a:xfrm>
              <a:off x="11190980" y="4790180"/>
              <a:ext cx="848620" cy="848620"/>
              <a:chOff x="457200" y="-3634962"/>
              <a:chExt cx="1126895" cy="1126895"/>
            </a:xfrm>
          </p:grpSpPr>
          <p:grpSp>
            <p:nvGrpSpPr>
              <p:cNvPr id="292" name="Group 291"/>
              <p:cNvGrpSpPr/>
              <p:nvPr/>
            </p:nvGrpSpPr>
            <p:grpSpPr>
              <a:xfrm>
                <a:off x="457200" y="-3634962"/>
                <a:ext cx="1126895" cy="1126895"/>
                <a:chOff x="1270404" y="811874"/>
                <a:chExt cx="1126895" cy="1126895"/>
              </a:xfrm>
            </p:grpSpPr>
            <p:sp>
              <p:nvSpPr>
                <p:cNvPr id="295" name="Oval 29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Pie 29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3" name="Straight Connector 292"/>
              <p:cNvCxnSpPr>
                <a:stCxn id="295" idx="0"/>
                <a:endCxn id="29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a:stCxn id="295" idx="2"/>
                <a:endCxn id="29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1" name="Oval 29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1" name="Group 300"/>
          <p:cNvGrpSpPr/>
          <p:nvPr/>
        </p:nvGrpSpPr>
        <p:grpSpPr>
          <a:xfrm>
            <a:off x="2547681" y="3424424"/>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9" name="Group 308"/>
          <p:cNvGrpSpPr/>
          <p:nvPr/>
        </p:nvGrpSpPr>
        <p:grpSpPr>
          <a:xfrm>
            <a:off x="2099103" y="5425336"/>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4147689" y="4374870"/>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p:cNvGrpSpPr/>
          <p:nvPr/>
        </p:nvGrpSpPr>
        <p:grpSpPr>
          <a:xfrm>
            <a:off x="930628" y="4102957"/>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554089" y="1806668"/>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554090" y="1806669"/>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7491597" y="325433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6231932" y="476834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3" name="Group 272"/>
          <p:cNvGrpSpPr/>
          <p:nvPr/>
        </p:nvGrpSpPr>
        <p:grpSpPr>
          <a:xfrm>
            <a:off x="6245072" y="1538081"/>
            <a:ext cx="848621" cy="848621"/>
            <a:chOff x="11190979" y="4790179"/>
            <a:chExt cx="848621" cy="848621"/>
          </a:xfrm>
        </p:grpSpPr>
        <p:grpSp>
          <p:nvGrpSpPr>
            <p:cNvPr id="274" name="Group 273"/>
            <p:cNvGrpSpPr/>
            <p:nvPr/>
          </p:nvGrpSpPr>
          <p:grpSpPr>
            <a:xfrm>
              <a:off x="11190980" y="4790180"/>
              <a:ext cx="848620" cy="848620"/>
              <a:chOff x="457200" y="-3634962"/>
              <a:chExt cx="1126895" cy="1126895"/>
            </a:xfrm>
          </p:grpSpPr>
          <p:grpSp>
            <p:nvGrpSpPr>
              <p:cNvPr id="276" name="Group 275"/>
              <p:cNvGrpSpPr/>
              <p:nvPr/>
            </p:nvGrpSpPr>
            <p:grpSpPr>
              <a:xfrm>
                <a:off x="457200" y="-3634962"/>
                <a:ext cx="1126895" cy="1126895"/>
                <a:chOff x="1270404" y="811874"/>
                <a:chExt cx="1126895" cy="1126895"/>
              </a:xfrm>
            </p:grpSpPr>
            <p:sp>
              <p:nvSpPr>
                <p:cNvPr id="279" name="Oval 27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Pie 27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77" name="Straight Connector 276"/>
              <p:cNvCxnSpPr>
                <a:stCxn id="279" idx="0"/>
                <a:endCxn id="27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a:stCxn id="279" idx="2"/>
                <a:endCxn id="28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5" name="Oval 274"/>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1" name="Group 280"/>
          <p:cNvGrpSpPr/>
          <p:nvPr/>
        </p:nvGrpSpPr>
        <p:grpSpPr>
          <a:xfrm>
            <a:off x="5396451" y="3313066"/>
            <a:ext cx="848621" cy="848621"/>
            <a:chOff x="11190979" y="4790179"/>
            <a:chExt cx="848621" cy="848621"/>
          </a:xfrm>
        </p:grpSpPr>
        <p:grpSp>
          <p:nvGrpSpPr>
            <p:cNvPr id="282" name="Group 281"/>
            <p:cNvGrpSpPr/>
            <p:nvPr/>
          </p:nvGrpSpPr>
          <p:grpSpPr>
            <a:xfrm>
              <a:off x="11190980" y="4790180"/>
              <a:ext cx="848620" cy="848620"/>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3" name="Oval 28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76600" y="93558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1598998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6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7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0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2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2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 grpId="1" animBg="1"/>
      <p:bldP spid="31" grpId="0" animBg="1"/>
      <p:bldP spid="47" grpId="0" animBg="1"/>
      <p:bldP spid="48"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G</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225503695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1994557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5561940" y="172641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842084" y="324858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629400" y="48768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380873" y="158014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963848" y="472381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10" name="Freeform 9"/>
          <p:cNvSpPr/>
          <p:nvPr/>
        </p:nvSpPr>
        <p:spPr>
          <a:xfrm rot="16200000">
            <a:off x="3598265" y="1197161"/>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3598264" y="1197161"/>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9" name="TextBox 18"/>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69403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1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0" grpId="0" animBg="1"/>
      <p:bldP spid="4" grpId="0" animBg="1"/>
      <p:bldP spid="8" grpId="0" animBg="1"/>
      <p:bldP spid="9" grpId="0" animBg="1"/>
      <p:bldP spid="12" grpId="0" animBg="1"/>
      <p:bldP spid="13" grpId="0" animBg="1"/>
      <p:bldP spid="14" grpId="0" animBg="1"/>
      <p:bldP spid="15" grpId="0" animBg="1"/>
      <p:bldP spid="16" grpId="0" animBg="1"/>
      <p:bldP spid="17" grpId="0" animBg="1"/>
      <p:bldP spid="10" grpId="0" animBg="1"/>
      <p:bldP spid="10" grpId="1" animBg="1"/>
      <p:bldP spid="1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0" name="Group 479"/>
          <p:cNvGrpSpPr/>
          <p:nvPr/>
        </p:nvGrpSpPr>
        <p:grpSpPr>
          <a:xfrm>
            <a:off x="5791200" y="4933023"/>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3984168" y="1909496"/>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9" name="Oval 498"/>
          <p:cNvSpPr/>
          <p:nvPr/>
        </p:nvSpPr>
        <p:spPr>
          <a:xfrm>
            <a:off x="7772400" y="382776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6071365" y="8490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464" name="Group 463"/>
          <p:cNvGrpSpPr/>
          <p:nvPr/>
        </p:nvGrpSpPr>
        <p:grpSpPr>
          <a:xfrm>
            <a:off x="3166462" y="4613170"/>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8" name="Oval 497"/>
          <p:cNvSpPr/>
          <p:nvPr/>
        </p:nvSpPr>
        <p:spPr>
          <a:xfrm>
            <a:off x="1522594" y="331205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04752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6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8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9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0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3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3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9" grpId="0" animBg="1"/>
      <p:bldP spid="500" grpId="0" animBg="1"/>
      <p:bldP spid="32" grpId="0" animBg="1"/>
      <p:bldP spid="32" grpId="1" animBg="1"/>
      <p:bldP spid="34" grpId="0" animBg="1"/>
      <p:bldP spid="34" grpId="1" animBg="1"/>
      <p:bldP spid="33" grpId="0" animBg="1"/>
      <p:bldP spid="36" grpId="0" animBg="1"/>
      <p:bldP spid="35" grpId="0" animBg="1"/>
      <p:bldP spid="47" grpId="0" animBg="1"/>
      <p:bldP spid="27" grpId="0" animBg="1"/>
      <p:bldP spid="28" grpId="0" animBg="1"/>
      <p:bldP spid="29" grpId="0" animBg="1"/>
      <p:bldP spid="30" grpId="0" animBg="1"/>
      <p:bldP spid="43" grpId="0" animBg="1"/>
      <p:bldP spid="31" grpId="0" animBg="1"/>
      <p:bldP spid="37" grpId="0" animBg="1"/>
      <p:bldP spid="49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7" name="Group 406"/>
          <p:cNvGrpSpPr/>
          <p:nvPr/>
        </p:nvGrpSpPr>
        <p:grpSpPr>
          <a:xfrm>
            <a:off x="1857818" y="2347833"/>
            <a:ext cx="588962" cy="587829"/>
            <a:chOff x="4044126" y="46154"/>
            <a:chExt cx="1129066" cy="1126895"/>
          </a:xfrm>
        </p:grpSpPr>
        <p:sp>
          <p:nvSpPr>
            <p:cNvPr id="408" name="Oval 40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Pie 40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25" name="Group 424"/>
          <p:cNvGrpSpPr/>
          <p:nvPr/>
        </p:nvGrpSpPr>
        <p:grpSpPr>
          <a:xfrm>
            <a:off x="5045075" y="707570"/>
            <a:ext cx="588962" cy="587829"/>
            <a:chOff x="4044126" y="46154"/>
            <a:chExt cx="1129066" cy="1126895"/>
          </a:xfrm>
        </p:grpSpPr>
        <p:sp>
          <p:nvSpPr>
            <p:cNvPr id="426" name="Oval 4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Pie 4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43" name="Group 442"/>
          <p:cNvGrpSpPr/>
          <p:nvPr/>
        </p:nvGrpSpPr>
        <p:grpSpPr>
          <a:xfrm>
            <a:off x="4037416" y="1967671"/>
            <a:ext cx="588962" cy="587829"/>
            <a:chOff x="4044126" y="46154"/>
            <a:chExt cx="1129066" cy="1126895"/>
          </a:xfrm>
        </p:grpSpPr>
        <p:sp>
          <p:nvSpPr>
            <p:cNvPr id="444" name="Oval 44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Pie 44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4" name="Oval 453"/>
          <p:cNvSpPr/>
          <p:nvPr/>
        </p:nvSpPr>
        <p:spPr>
          <a:xfrm>
            <a:off x="4876800" y="257923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1" name="Group 460"/>
          <p:cNvGrpSpPr/>
          <p:nvPr/>
        </p:nvGrpSpPr>
        <p:grpSpPr>
          <a:xfrm>
            <a:off x="6240235" y="2090056"/>
            <a:ext cx="588962" cy="587829"/>
            <a:chOff x="4044126" y="46154"/>
            <a:chExt cx="1129066" cy="1126895"/>
          </a:xfrm>
        </p:grpSpPr>
        <p:sp>
          <p:nvSpPr>
            <p:cNvPr id="462" name="Oval 46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Pie 46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4" name="Group 473"/>
          <p:cNvGrpSpPr/>
          <p:nvPr/>
        </p:nvGrpSpPr>
        <p:grpSpPr>
          <a:xfrm>
            <a:off x="6553200" y="5730158"/>
            <a:ext cx="588962" cy="587829"/>
            <a:chOff x="4044126" y="46154"/>
            <a:chExt cx="1129066" cy="1126895"/>
          </a:xfrm>
        </p:grpSpPr>
        <p:sp>
          <p:nvSpPr>
            <p:cNvPr id="475" name="Oval 47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7" name="Group 476"/>
          <p:cNvGrpSpPr/>
          <p:nvPr/>
        </p:nvGrpSpPr>
        <p:grpSpPr>
          <a:xfrm>
            <a:off x="1228113" y="4849924"/>
            <a:ext cx="588962" cy="587829"/>
            <a:chOff x="4044126" y="46154"/>
            <a:chExt cx="1129066" cy="1126895"/>
          </a:xfrm>
        </p:grpSpPr>
        <p:sp>
          <p:nvSpPr>
            <p:cNvPr id="478" name="Oval 47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Pie 47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96" name="Oval 495"/>
          <p:cNvSpPr/>
          <p:nvPr/>
        </p:nvSpPr>
        <p:spPr>
          <a:xfrm>
            <a:off x="3352800" y="48971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2337345" y="364648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5663143" y="487928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7772400" y="493694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500" name="Oval 499"/>
          <p:cNvSpPr/>
          <p:nvPr/>
        </p:nvSpPr>
        <p:spPr>
          <a:xfrm>
            <a:off x="7856897" y="20900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10996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2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5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6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3"/>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3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34"/>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01"/>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 grpId="0" animBg="1"/>
      <p:bldP spid="496" grpId="0" animBg="1"/>
      <p:bldP spid="497" grpId="0" animBg="1"/>
      <p:bldP spid="498" grpId="0" animBg="1"/>
      <p:bldP spid="499"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P spid="47" grpId="0" animBg="1"/>
      <p:bldP spid="27" grpId="0" animBg="1"/>
      <p:bldP spid="28" grpId="0" animBg="1"/>
      <p:bldP spid="29" grpId="0" animBg="1"/>
      <p:bldP spid="30" grpId="0" animBg="1"/>
      <p:bldP spid="43" grpId="0" animBg="1"/>
      <p:bldP spid="31" grpId="0" animBg="1"/>
      <p:bldP spid="37" grpId="0" animBg="1"/>
      <p:bldP spid="50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9" name="Group 418"/>
          <p:cNvGrpSpPr/>
          <p:nvPr/>
        </p:nvGrpSpPr>
        <p:grpSpPr>
          <a:xfrm>
            <a:off x="5355887" y="3605974"/>
            <a:ext cx="587829" cy="587829"/>
            <a:chOff x="457200" y="-3634962"/>
            <a:chExt cx="1126895" cy="1126895"/>
          </a:xfrm>
        </p:grpSpPr>
        <p:grpSp>
          <p:nvGrpSpPr>
            <p:cNvPr id="420" name="Group 419"/>
            <p:cNvGrpSpPr/>
            <p:nvPr/>
          </p:nvGrpSpPr>
          <p:grpSpPr>
            <a:xfrm>
              <a:off x="457200" y="-3634962"/>
              <a:ext cx="1126895" cy="1126895"/>
              <a:chOff x="1270404" y="811874"/>
              <a:chExt cx="1126895" cy="1126895"/>
            </a:xfrm>
          </p:grpSpPr>
          <p:sp>
            <p:nvSpPr>
              <p:cNvPr id="423" name="Oval 4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Pie 4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21" name="Straight Connector 420"/>
            <p:cNvCxnSpPr>
              <a:stCxn id="423" idx="0"/>
              <a:endCxn id="4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a:stCxn id="423" idx="2"/>
              <a:endCxn id="4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p:cNvGrpSpPr/>
          <p:nvPr/>
        </p:nvGrpSpPr>
        <p:grpSpPr>
          <a:xfrm>
            <a:off x="7903577" y="5082711"/>
            <a:ext cx="587829" cy="587829"/>
            <a:chOff x="457200" y="-3634962"/>
            <a:chExt cx="1126895" cy="1126895"/>
          </a:xfrm>
        </p:grpSpPr>
        <p:grpSp>
          <p:nvGrpSpPr>
            <p:cNvPr id="438" name="Group 437"/>
            <p:cNvGrpSpPr/>
            <p:nvPr/>
          </p:nvGrpSpPr>
          <p:grpSpPr>
            <a:xfrm>
              <a:off x="457200" y="-3634962"/>
              <a:ext cx="1126895" cy="1126895"/>
              <a:chOff x="1270404" y="811874"/>
              <a:chExt cx="1126895" cy="1126895"/>
            </a:xfrm>
          </p:grpSpPr>
          <p:sp>
            <p:nvSpPr>
              <p:cNvPr id="441" name="Oval 44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Pie 44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39" name="Straight Connector 438"/>
            <p:cNvCxnSpPr>
              <a:stCxn id="441" idx="0"/>
              <a:endCxn id="44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a:stCxn id="441" idx="2"/>
              <a:endCxn id="44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5" name="Group 454"/>
          <p:cNvGrpSpPr/>
          <p:nvPr/>
        </p:nvGrpSpPr>
        <p:grpSpPr>
          <a:xfrm>
            <a:off x="7970781" y="3597496"/>
            <a:ext cx="587829" cy="587829"/>
            <a:chOff x="457200" y="-3634962"/>
            <a:chExt cx="1126895" cy="1126895"/>
          </a:xfrm>
        </p:grpSpPr>
        <p:grpSp>
          <p:nvGrpSpPr>
            <p:cNvPr id="456" name="Group 455"/>
            <p:cNvGrpSpPr/>
            <p:nvPr/>
          </p:nvGrpSpPr>
          <p:grpSpPr>
            <a:xfrm>
              <a:off x="457200" y="-3634962"/>
              <a:ext cx="1126895" cy="1126895"/>
              <a:chOff x="1270404" y="811874"/>
              <a:chExt cx="1126895" cy="1126895"/>
            </a:xfrm>
          </p:grpSpPr>
          <p:sp>
            <p:nvSpPr>
              <p:cNvPr id="459" name="Oval 45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Pie 45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57" name="Straight Connector 456"/>
            <p:cNvCxnSpPr>
              <a:stCxn id="459" idx="0"/>
              <a:endCxn id="45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a:stCxn id="459" idx="2"/>
              <a:endCxn id="46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3" name="Group 282"/>
          <p:cNvGrpSpPr/>
          <p:nvPr/>
        </p:nvGrpSpPr>
        <p:grpSpPr>
          <a:xfrm>
            <a:off x="6037571" y="699175"/>
            <a:ext cx="587829" cy="587829"/>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4751731" y="667277"/>
            <a:ext cx="587829" cy="587829"/>
            <a:chOff x="457200" y="-3634962"/>
            <a:chExt cx="1126895" cy="1126895"/>
          </a:xfrm>
        </p:grpSpPr>
        <p:grpSp>
          <p:nvGrpSpPr>
            <p:cNvPr id="290" name="Group 289"/>
            <p:cNvGrpSpPr/>
            <p:nvPr/>
          </p:nvGrpSpPr>
          <p:grpSpPr>
            <a:xfrm>
              <a:off x="457200" y="-3634962"/>
              <a:ext cx="1126895" cy="1126895"/>
              <a:chOff x="1270404" y="811874"/>
              <a:chExt cx="1126895" cy="1126895"/>
            </a:xfrm>
          </p:grpSpPr>
          <p:sp>
            <p:nvSpPr>
              <p:cNvPr id="293" name="Oval 29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Pie 29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1" name="Straight Connector 290"/>
            <p:cNvCxnSpPr>
              <a:stCxn id="293" idx="0"/>
              <a:endCxn id="29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a:stCxn id="293" idx="2"/>
              <a:endCxn id="29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a:off x="3940630" y="2053919"/>
            <a:ext cx="587829" cy="587829"/>
            <a:chOff x="457200" y="-3634962"/>
            <a:chExt cx="1126895" cy="1126895"/>
          </a:xfrm>
        </p:grpSpPr>
        <p:grpSp>
          <p:nvGrpSpPr>
            <p:cNvPr id="296" name="Group 295"/>
            <p:cNvGrpSpPr/>
            <p:nvPr/>
          </p:nvGrpSpPr>
          <p:grpSpPr>
            <a:xfrm>
              <a:off x="457200" y="-3634962"/>
              <a:ext cx="1126895" cy="1126895"/>
              <a:chOff x="1270404" y="811874"/>
              <a:chExt cx="1126895" cy="1126895"/>
            </a:xfrm>
          </p:grpSpPr>
          <p:sp>
            <p:nvSpPr>
              <p:cNvPr id="299" name="Oval 29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Pie 29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7" name="Straight Connector 296"/>
            <p:cNvCxnSpPr>
              <a:stCxn id="299" idx="0"/>
              <a:endCxn id="29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a:stCxn id="299" idx="2"/>
              <a:endCxn id="30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5715000" y="4971299"/>
            <a:ext cx="587829" cy="587829"/>
            <a:chOff x="457200" y="-3634962"/>
            <a:chExt cx="1126895" cy="1126895"/>
          </a:xfrm>
        </p:grpSpPr>
        <p:grpSp>
          <p:nvGrpSpPr>
            <p:cNvPr id="302" name="Group 301"/>
            <p:cNvGrpSpPr/>
            <p:nvPr/>
          </p:nvGrpSpPr>
          <p:grpSpPr>
            <a:xfrm>
              <a:off x="457200" y="-3634962"/>
              <a:ext cx="1126895" cy="1126895"/>
              <a:chOff x="1270404" y="811874"/>
              <a:chExt cx="1126895" cy="1126895"/>
            </a:xfrm>
          </p:grpSpPr>
          <p:sp>
            <p:nvSpPr>
              <p:cNvPr id="472" name="Oval 47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Pie 47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3" name="Straight Connector 302"/>
            <p:cNvCxnSpPr>
              <a:stCxn id="472" idx="0"/>
              <a:endCxn id="47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a:stCxn id="472" idx="2"/>
              <a:endCxn id="47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8" name="Oval 497"/>
          <p:cNvSpPr/>
          <p:nvPr/>
        </p:nvSpPr>
        <p:spPr>
          <a:xfrm>
            <a:off x="6625400" y="38303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5960046" y="20791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401" name="Group 400"/>
          <p:cNvGrpSpPr/>
          <p:nvPr/>
        </p:nvGrpSpPr>
        <p:grpSpPr>
          <a:xfrm>
            <a:off x="3352801" y="3605974"/>
            <a:ext cx="587829" cy="587829"/>
            <a:chOff x="457200" y="-3634962"/>
            <a:chExt cx="1126895" cy="1126895"/>
          </a:xfrm>
        </p:grpSpPr>
        <p:grpSp>
          <p:nvGrpSpPr>
            <p:cNvPr id="402" name="Group 401"/>
            <p:cNvGrpSpPr/>
            <p:nvPr/>
          </p:nvGrpSpPr>
          <p:grpSpPr>
            <a:xfrm>
              <a:off x="457200" y="-3634962"/>
              <a:ext cx="1126895" cy="1126895"/>
              <a:chOff x="1270404" y="811874"/>
              <a:chExt cx="1126895" cy="1126895"/>
            </a:xfrm>
          </p:grpSpPr>
          <p:sp>
            <p:nvSpPr>
              <p:cNvPr id="405" name="Oval 40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Pie 40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03" name="Straight Connector 402"/>
            <p:cNvCxnSpPr>
              <a:stCxn id="405" idx="0"/>
              <a:endCxn id="40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a:stCxn id="405" idx="2"/>
              <a:endCxn id="40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500" name="Oval 499"/>
          <p:cNvSpPr/>
          <p:nvPr/>
        </p:nvSpPr>
        <p:spPr>
          <a:xfrm>
            <a:off x="7856897" y="20900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634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5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9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0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0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3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8" grpId="0" animBg="1"/>
      <p:bldP spid="499" grpId="0" animBg="1"/>
      <p:bldP spid="32" grpId="0" animBg="1"/>
      <p:bldP spid="32" grpId="1" animBg="1"/>
      <p:bldP spid="34" grpId="0" animBg="1"/>
      <p:bldP spid="34" grpId="1" animBg="1"/>
      <p:bldP spid="33" grpId="0" animBg="1"/>
      <p:bldP spid="36" grpId="0" animBg="1"/>
      <p:bldP spid="35" grpId="0" animBg="1"/>
      <p:bldP spid="27" grpId="0" animBg="1"/>
      <p:bldP spid="28" grpId="0" animBg="1"/>
      <p:bldP spid="29" grpId="0" animBg="1"/>
      <p:bldP spid="30" grpId="0" animBg="1"/>
      <p:bldP spid="43" grpId="0" animBg="1"/>
      <p:bldP spid="31" grpId="0" animBg="1"/>
      <p:bldP spid="37" grpId="0" animBg="1"/>
      <p:bldP spid="50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0" name="Group 409"/>
          <p:cNvGrpSpPr/>
          <p:nvPr/>
        </p:nvGrpSpPr>
        <p:grpSpPr>
          <a:xfrm>
            <a:off x="6174771" y="694302"/>
            <a:ext cx="587832" cy="590738"/>
            <a:chOff x="2251598" y="991391"/>
            <a:chExt cx="848624" cy="852820"/>
          </a:xfrm>
        </p:grpSpPr>
        <p:sp>
          <p:nvSpPr>
            <p:cNvPr id="411" name="Oval 4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2" name="Group 411"/>
            <p:cNvGrpSpPr/>
            <p:nvPr/>
          </p:nvGrpSpPr>
          <p:grpSpPr>
            <a:xfrm>
              <a:off x="2251598" y="991391"/>
              <a:ext cx="848624" cy="852820"/>
              <a:chOff x="13030197" y="-2630370"/>
              <a:chExt cx="1126902" cy="1132473"/>
            </a:xfrm>
          </p:grpSpPr>
          <p:sp>
            <p:nvSpPr>
              <p:cNvPr id="413" name="Pie 4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14" name="Group 413"/>
              <p:cNvGrpSpPr/>
              <p:nvPr/>
            </p:nvGrpSpPr>
            <p:grpSpPr>
              <a:xfrm rot="10800000">
                <a:off x="13030200" y="-2630370"/>
                <a:ext cx="1126899" cy="1132473"/>
                <a:chOff x="13030196" y="-2630369"/>
                <a:chExt cx="1126899" cy="1132473"/>
              </a:xfrm>
            </p:grpSpPr>
            <p:sp>
              <p:nvSpPr>
                <p:cNvPr id="415" name="Oval 4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Pie 4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7" name="Pie 4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28" name="Group 427"/>
          <p:cNvGrpSpPr/>
          <p:nvPr/>
        </p:nvGrpSpPr>
        <p:grpSpPr>
          <a:xfrm>
            <a:off x="3762828" y="2035020"/>
            <a:ext cx="587832" cy="590738"/>
            <a:chOff x="2251598" y="991391"/>
            <a:chExt cx="848624" cy="852820"/>
          </a:xfrm>
        </p:grpSpPr>
        <p:sp>
          <p:nvSpPr>
            <p:cNvPr id="429" name="Oval 42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0" name="Group 429"/>
            <p:cNvGrpSpPr/>
            <p:nvPr/>
          </p:nvGrpSpPr>
          <p:grpSpPr>
            <a:xfrm>
              <a:off x="2251598" y="991391"/>
              <a:ext cx="848624" cy="852820"/>
              <a:chOff x="13030197" y="-2630370"/>
              <a:chExt cx="1126902" cy="1132473"/>
            </a:xfrm>
          </p:grpSpPr>
          <p:sp>
            <p:nvSpPr>
              <p:cNvPr id="431" name="Pie 43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32" name="Group 431"/>
              <p:cNvGrpSpPr/>
              <p:nvPr/>
            </p:nvGrpSpPr>
            <p:grpSpPr>
              <a:xfrm rot="10800000">
                <a:off x="13030200" y="-2630370"/>
                <a:ext cx="1126899" cy="1132473"/>
                <a:chOff x="13030196" y="-2630369"/>
                <a:chExt cx="1126899" cy="1132473"/>
              </a:xfrm>
            </p:grpSpPr>
            <p:sp>
              <p:nvSpPr>
                <p:cNvPr id="433" name="Oval 43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Pie 43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5" name="Pie 43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46" name="Group 445"/>
          <p:cNvGrpSpPr/>
          <p:nvPr/>
        </p:nvGrpSpPr>
        <p:grpSpPr>
          <a:xfrm>
            <a:off x="7942122" y="5095403"/>
            <a:ext cx="587832" cy="590738"/>
            <a:chOff x="2251598" y="991391"/>
            <a:chExt cx="848624" cy="852820"/>
          </a:xfrm>
        </p:grpSpPr>
        <p:sp>
          <p:nvSpPr>
            <p:cNvPr id="447" name="Oval 4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8" name="Group 447"/>
            <p:cNvGrpSpPr/>
            <p:nvPr/>
          </p:nvGrpSpPr>
          <p:grpSpPr>
            <a:xfrm>
              <a:off x="2251598" y="991391"/>
              <a:ext cx="848624" cy="852820"/>
              <a:chOff x="13030197" y="-2630370"/>
              <a:chExt cx="1126902" cy="1132473"/>
            </a:xfrm>
          </p:grpSpPr>
          <p:sp>
            <p:nvSpPr>
              <p:cNvPr id="449" name="Pie 4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50" name="Group 449"/>
              <p:cNvGrpSpPr/>
              <p:nvPr/>
            </p:nvGrpSpPr>
            <p:grpSpPr>
              <a:xfrm rot="10800000">
                <a:off x="13030200" y="-2630370"/>
                <a:ext cx="1126899" cy="1132473"/>
                <a:chOff x="13030196" y="-2630369"/>
                <a:chExt cx="1126899" cy="1132473"/>
              </a:xfrm>
            </p:grpSpPr>
            <p:sp>
              <p:nvSpPr>
                <p:cNvPr id="451" name="Oval 4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Pie 4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3" name="Pie 4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4" name="Group 463"/>
          <p:cNvGrpSpPr/>
          <p:nvPr/>
        </p:nvGrpSpPr>
        <p:grpSpPr>
          <a:xfrm>
            <a:off x="6468689" y="3604520"/>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0" name="Group 479"/>
          <p:cNvGrpSpPr/>
          <p:nvPr/>
        </p:nvGrpSpPr>
        <p:grpSpPr>
          <a:xfrm>
            <a:off x="3638923" y="4993996"/>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1282317" y="4816328"/>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6" name="Oval 495"/>
          <p:cNvSpPr/>
          <p:nvPr/>
        </p:nvSpPr>
        <p:spPr>
          <a:xfrm>
            <a:off x="5824989" y="488092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5789610" y="193999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2722835" y="37907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7856897" y="20900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9" name="Oval 498"/>
          <p:cNvSpPr/>
          <p:nvPr/>
        </p:nvSpPr>
        <p:spPr>
          <a:xfrm>
            <a:off x="1023784" y="262975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634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8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0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0"/>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3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34"/>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501"/>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6" grpId="0" animBg="1"/>
      <p:bldP spid="497" grpId="0" animBg="1"/>
      <p:bldP spid="498" grpId="0" animBg="1"/>
      <p:bldP spid="500"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P spid="27" grpId="0" animBg="1"/>
      <p:bldP spid="28" grpId="0" animBg="1"/>
      <p:bldP spid="29" grpId="0" animBg="1"/>
      <p:bldP spid="30" grpId="0" animBg="1"/>
      <p:bldP spid="43" grpId="0" animBg="1"/>
      <p:bldP spid="31" grpId="0" animBg="1"/>
      <p:bldP spid="37" grpId="0" animBg="1"/>
      <p:bldP spid="499"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8" name="Group 247"/>
          <p:cNvGrpSpPr/>
          <p:nvPr/>
        </p:nvGrpSpPr>
        <p:grpSpPr>
          <a:xfrm>
            <a:off x="4572000" y="4171075"/>
            <a:ext cx="558652" cy="558652"/>
            <a:chOff x="12315434" y="2741485"/>
            <a:chExt cx="848622" cy="848622"/>
          </a:xfrm>
        </p:grpSpPr>
        <p:grpSp>
          <p:nvGrpSpPr>
            <p:cNvPr id="249" name="Group 248"/>
            <p:cNvGrpSpPr/>
            <p:nvPr/>
          </p:nvGrpSpPr>
          <p:grpSpPr>
            <a:xfrm>
              <a:off x="12315435" y="2741486"/>
              <a:ext cx="848621" cy="848621"/>
              <a:chOff x="457200" y="-3634962"/>
              <a:chExt cx="1126895" cy="1126895"/>
            </a:xfrm>
          </p:grpSpPr>
          <p:grpSp>
            <p:nvGrpSpPr>
              <p:cNvPr id="251" name="Group 250"/>
              <p:cNvGrpSpPr/>
              <p:nvPr/>
            </p:nvGrpSpPr>
            <p:grpSpPr>
              <a:xfrm>
                <a:off x="457200" y="-3634962"/>
                <a:ext cx="1126895" cy="1126895"/>
                <a:chOff x="1270404" y="811874"/>
                <a:chExt cx="1126895" cy="1126895"/>
              </a:xfrm>
            </p:grpSpPr>
            <p:sp>
              <p:nvSpPr>
                <p:cNvPr id="254" name="Oval 25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Pie 254"/>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52" name="Straight Connector 251"/>
              <p:cNvCxnSpPr>
                <a:stCxn id="254" idx="0"/>
                <a:endCxn id="25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a:stCxn id="254" idx="2"/>
                <a:endCxn id="25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0" name="Oval 249"/>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9" name="Group 258"/>
          <p:cNvGrpSpPr/>
          <p:nvPr/>
        </p:nvGrpSpPr>
        <p:grpSpPr>
          <a:xfrm>
            <a:off x="5715000" y="4967221"/>
            <a:ext cx="558652" cy="558652"/>
            <a:chOff x="12315434" y="2741485"/>
            <a:chExt cx="848622" cy="848622"/>
          </a:xfrm>
        </p:grpSpPr>
        <p:grpSp>
          <p:nvGrpSpPr>
            <p:cNvPr id="260" name="Group 259"/>
            <p:cNvGrpSpPr/>
            <p:nvPr/>
          </p:nvGrpSpPr>
          <p:grpSpPr>
            <a:xfrm>
              <a:off x="12315435" y="2741486"/>
              <a:ext cx="848621" cy="848621"/>
              <a:chOff x="457200" y="-3634962"/>
              <a:chExt cx="1126895" cy="1126895"/>
            </a:xfrm>
          </p:grpSpPr>
          <p:grpSp>
            <p:nvGrpSpPr>
              <p:cNvPr id="262" name="Group 261"/>
              <p:cNvGrpSpPr/>
              <p:nvPr/>
            </p:nvGrpSpPr>
            <p:grpSpPr>
              <a:xfrm>
                <a:off x="457200" y="-3634962"/>
                <a:ext cx="1126895" cy="1126895"/>
                <a:chOff x="1270404" y="811874"/>
                <a:chExt cx="1126895" cy="1126895"/>
              </a:xfrm>
            </p:grpSpPr>
            <p:sp>
              <p:nvSpPr>
                <p:cNvPr id="265" name="Oval 26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Pie 265"/>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63" name="Straight Connector 262"/>
              <p:cNvCxnSpPr>
                <a:stCxn id="265" idx="0"/>
                <a:endCxn id="26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p:cNvCxnSpPr>
                <a:stCxn id="265" idx="2"/>
                <a:endCxn id="26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1" name="Oval 260"/>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7" name="Group 266"/>
          <p:cNvGrpSpPr/>
          <p:nvPr/>
        </p:nvGrpSpPr>
        <p:grpSpPr>
          <a:xfrm>
            <a:off x="4013348" y="1982260"/>
            <a:ext cx="558652" cy="558652"/>
            <a:chOff x="12315434" y="2741485"/>
            <a:chExt cx="848622" cy="848622"/>
          </a:xfrm>
        </p:grpSpPr>
        <p:grpSp>
          <p:nvGrpSpPr>
            <p:cNvPr id="268" name="Group 267"/>
            <p:cNvGrpSpPr/>
            <p:nvPr/>
          </p:nvGrpSpPr>
          <p:grpSpPr>
            <a:xfrm>
              <a:off x="12315435" y="2741486"/>
              <a:ext cx="848621" cy="848621"/>
              <a:chOff x="457200" y="-3634962"/>
              <a:chExt cx="1126895" cy="1126895"/>
            </a:xfrm>
          </p:grpSpPr>
          <p:grpSp>
            <p:nvGrpSpPr>
              <p:cNvPr id="270" name="Group 269"/>
              <p:cNvGrpSpPr/>
              <p:nvPr/>
            </p:nvGrpSpPr>
            <p:grpSpPr>
              <a:xfrm>
                <a:off x="457200" y="-3634962"/>
                <a:ext cx="1126895" cy="1126895"/>
                <a:chOff x="1270404" y="811874"/>
                <a:chExt cx="1126895" cy="1126895"/>
              </a:xfrm>
            </p:grpSpPr>
            <p:sp>
              <p:nvSpPr>
                <p:cNvPr id="273" name="Oval 27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Pie 27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71" name="Straight Connector 270"/>
              <p:cNvCxnSpPr>
                <a:stCxn id="273" idx="0"/>
                <a:endCxn id="27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a:stCxn id="273" idx="2"/>
                <a:endCxn id="27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9" name="Oval 26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5" name="Group 274"/>
          <p:cNvGrpSpPr/>
          <p:nvPr/>
        </p:nvGrpSpPr>
        <p:grpSpPr>
          <a:xfrm>
            <a:off x="1522594" y="4759358"/>
            <a:ext cx="558652" cy="558652"/>
            <a:chOff x="12315434" y="2741485"/>
            <a:chExt cx="848622" cy="848622"/>
          </a:xfrm>
        </p:grpSpPr>
        <p:grpSp>
          <p:nvGrpSpPr>
            <p:cNvPr id="276" name="Group 275"/>
            <p:cNvGrpSpPr/>
            <p:nvPr/>
          </p:nvGrpSpPr>
          <p:grpSpPr>
            <a:xfrm>
              <a:off x="12315435" y="2741486"/>
              <a:ext cx="848621" cy="848621"/>
              <a:chOff x="457200" y="-3634962"/>
              <a:chExt cx="1126895" cy="1126895"/>
            </a:xfrm>
          </p:grpSpPr>
          <p:grpSp>
            <p:nvGrpSpPr>
              <p:cNvPr id="278" name="Group 277"/>
              <p:cNvGrpSpPr/>
              <p:nvPr/>
            </p:nvGrpSpPr>
            <p:grpSpPr>
              <a:xfrm>
                <a:off x="457200" y="-3634962"/>
                <a:ext cx="1126895" cy="1126895"/>
                <a:chOff x="1270404" y="811874"/>
                <a:chExt cx="1126895" cy="1126895"/>
              </a:xfrm>
            </p:grpSpPr>
            <p:sp>
              <p:nvSpPr>
                <p:cNvPr id="281" name="Oval 28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Pie 28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79" name="Straight Connector 278"/>
              <p:cNvCxnSpPr>
                <a:stCxn id="281" idx="0"/>
                <a:endCxn id="28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a:stCxn id="281" idx="2"/>
                <a:endCxn id="28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7" name="Oval 27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6" name="Oval 495"/>
          <p:cNvSpPr/>
          <p:nvPr/>
        </p:nvSpPr>
        <p:spPr>
          <a:xfrm>
            <a:off x="5715001" y="12954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7391400" y="427297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3075212" y="446222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7856897" y="20900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9" name="Oval 498"/>
          <p:cNvSpPr/>
          <p:nvPr/>
        </p:nvSpPr>
        <p:spPr>
          <a:xfrm>
            <a:off x="1801921" y="23839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634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4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5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6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7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0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3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501"/>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 grpId="0" animBg="1"/>
      <p:bldP spid="497" grpId="0" animBg="1"/>
      <p:bldP spid="498" grpId="0" animBg="1"/>
      <p:bldP spid="500"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P spid="47" grpId="0" animBg="1"/>
      <p:bldP spid="27" grpId="0" animBg="1"/>
      <p:bldP spid="28" grpId="0" animBg="1"/>
      <p:bldP spid="29" grpId="0" animBg="1"/>
      <p:bldP spid="30" grpId="0" animBg="1"/>
      <p:bldP spid="43" grpId="0" animBg="1"/>
      <p:bldP spid="31" grpId="0" animBg="1"/>
      <p:bldP spid="37" grpId="0" animBg="1"/>
      <p:bldP spid="49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#6 (of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Splat! Slides</a:t>
            </a:r>
          </a:p>
          <a:p>
            <a:r>
              <a:rPr lang="en-US" sz="2800" b="1" dirty="0" smtClean="0">
                <a:solidFill>
                  <a:schemeClr val="bg1"/>
                </a:solidFill>
              </a:rPr>
              <a:t>(These Splat! slides do not appear anywhere else.)</a:t>
            </a:r>
            <a:endParaRPr lang="en-US" sz="2800" b="1" dirty="0">
              <a:solidFill>
                <a:schemeClr val="bg1"/>
              </a:solidFill>
            </a:endParaRPr>
          </a:p>
        </p:txBody>
      </p:sp>
    </p:spTree>
    <p:extLst>
      <p:ext uri="{BB962C8B-B14F-4D97-AF65-F5344CB8AC3E}">
        <p14:creationId xmlns:p14="http://schemas.microsoft.com/office/powerpoint/2010/main" val="201457459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617787"/>
            <a:ext cx="9144000" cy="1470025"/>
          </a:xfrm>
        </p:spPr>
        <p:txBody>
          <a:bodyPr>
            <a:noAutofit/>
          </a:bodyPr>
          <a:lstStyle/>
          <a:p>
            <a:r>
              <a:rPr lang="en-US" sz="13800" b="1" dirty="0" smtClean="0">
                <a:solidFill>
                  <a:schemeClr val="tx2">
                    <a:lumMod val="60000"/>
                    <a:lumOff val="40000"/>
                  </a:schemeClr>
                </a:solidFill>
              </a:rPr>
              <a:t>Level H</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172019662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361994557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 name="Group 205"/>
          <p:cNvGrpSpPr/>
          <p:nvPr/>
        </p:nvGrpSpPr>
        <p:grpSpPr>
          <a:xfrm>
            <a:off x="6018293" y="582195"/>
            <a:ext cx="588962" cy="587829"/>
            <a:chOff x="4044126" y="46154"/>
            <a:chExt cx="1129066" cy="1126895"/>
          </a:xfrm>
        </p:grpSpPr>
        <p:sp>
          <p:nvSpPr>
            <p:cNvPr id="207" name="Oval 206"/>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26" name="Oval 225"/>
          <p:cNvSpPr/>
          <p:nvPr/>
        </p:nvSpPr>
        <p:spPr>
          <a:xfrm>
            <a:off x="6019800" y="515763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4262172" y="1631881"/>
            <a:ext cx="588962" cy="587829"/>
            <a:chOff x="4044126" y="46154"/>
            <a:chExt cx="1129066" cy="1126895"/>
          </a:xfrm>
        </p:grpSpPr>
        <p:sp>
          <p:nvSpPr>
            <p:cNvPr id="234" name="Oval 23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ie 23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44" name="Oval 243"/>
          <p:cNvSpPr/>
          <p:nvPr/>
        </p:nvSpPr>
        <p:spPr>
          <a:xfrm>
            <a:off x="4278085" y="506000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1" name="Group 250"/>
          <p:cNvGrpSpPr/>
          <p:nvPr/>
        </p:nvGrpSpPr>
        <p:grpSpPr>
          <a:xfrm>
            <a:off x="4945975" y="4042545"/>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62" name="Oval 261"/>
          <p:cNvSpPr/>
          <p:nvPr/>
        </p:nvSpPr>
        <p:spPr>
          <a:xfrm>
            <a:off x="5145624" y="5769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p:cNvGrpSpPr/>
          <p:nvPr/>
        </p:nvGrpSpPr>
        <p:grpSpPr>
          <a:xfrm>
            <a:off x="6019800" y="1618490"/>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47" name="Oval 46"/>
          <p:cNvSpPr/>
          <p:nvPr/>
        </p:nvSpPr>
        <p:spPr>
          <a:xfrm>
            <a:off x="2374491" y="19414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2060591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0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6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6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6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62"/>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animBg="1"/>
      <p:bldP spid="244" grpId="0" animBg="1"/>
      <p:bldP spid="262" grpId="0" animBg="1"/>
      <p:bldP spid="60" grpId="0" animBg="1"/>
      <p:bldP spid="60" grpId="1" animBg="1"/>
      <p:bldP spid="62" grpId="0" animBg="1"/>
      <p:bldP spid="62" grpId="1" animBg="1"/>
      <p:bldP spid="61" grpId="0" animBg="1"/>
      <p:bldP spid="63" grpId="0" animBg="1"/>
      <p:bldP spid="35" grpId="0" animBg="1"/>
      <p:bldP spid="47" grpId="0" animBg="1"/>
      <p:bldP spid="69" grpId="0" animBg="1"/>
      <p:bldP spid="70" grpId="0" animBg="1"/>
      <p:bldP spid="71" grpId="0" animBg="1"/>
      <p:bldP spid="72" grpId="0" animBg="1"/>
      <p:bldP spid="66" grpId="0" animBg="1"/>
      <p:bldP spid="73" grpId="0" animBg="1"/>
      <p:bldP spid="7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6400800" y="572316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667000" y="3962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776908" y="20611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135908" y="1023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67600" y="438591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19800" y="293143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830940" y="42047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886591" y="1384493"/>
            <a:ext cx="5068539" cy="526137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886591" y="1384495"/>
            <a:ext cx="5068538" cy="526137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810000" y="20167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1" name="TextBox 20"/>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2" name="TextBox 21"/>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31404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1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9" grpId="0" animBg="1"/>
      <p:bldP spid="20" grpId="0" animBg="1"/>
      <p:bldP spid="23" grpId="0" animBg="1"/>
      <p:bldP spid="10" grpId="0" animBg="1"/>
      <p:bldP spid="10" grpId="1" animBg="1"/>
      <p:bldP spid="11" grpId="0" animBg="1"/>
      <p:bldP spid="4" grpId="0" animBg="1"/>
      <p:bldP spid="9" grpId="0" animBg="1"/>
      <p:bldP spid="12" grpId="0" animBg="1"/>
      <p:bldP spid="13" grpId="0" animBg="1"/>
      <p:bldP spid="14" grpId="0" animBg="1"/>
      <p:bldP spid="15" grpId="0" animBg="1"/>
      <p:bldP spid="16" grpId="0" animBg="1"/>
      <p:bldP spid="1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5145624" y="7293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p:cNvGrpSpPr/>
          <p:nvPr/>
        </p:nvGrpSpPr>
        <p:grpSpPr>
          <a:xfrm>
            <a:off x="4278084" y="1602420"/>
            <a:ext cx="587832" cy="590738"/>
            <a:chOff x="2251598" y="991391"/>
            <a:chExt cx="848624" cy="852820"/>
          </a:xfrm>
        </p:grpSpPr>
        <p:sp>
          <p:nvSpPr>
            <p:cNvPr id="219" name="Oval 2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0" name="Group 219"/>
            <p:cNvGrpSpPr/>
            <p:nvPr/>
          </p:nvGrpSpPr>
          <p:grpSpPr>
            <a:xfrm>
              <a:off x="2251598" y="991391"/>
              <a:ext cx="848624" cy="852820"/>
              <a:chOff x="13030197" y="-2630370"/>
              <a:chExt cx="1126902" cy="1132473"/>
            </a:xfrm>
          </p:grpSpPr>
          <p:sp>
            <p:nvSpPr>
              <p:cNvPr id="221" name="Pie 2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22" name="Group 221"/>
              <p:cNvGrpSpPr/>
              <p:nvPr/>
            </p:nvGrpSpPr>
            <p:grpSpPr>
              <a:xfrm rot="10800000">
                <a:off x="13030200" y="-2630370"/>
                <a:ext cx="1126899" cy="1132473"/>
                <a:chOff x="13030196" y="-2630369"/>
                <a:chExt cx="1126899" cy="1132473"/>
              </a:xfrm>
            </p:grpSpPr>
            <p:sp>
              <p:nvSpPr>
                <p:cNvPr id="223" name="Oval 2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5" name="Pie 2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62" name="Oval 261"/>
          <p:cNvSpPr/>
          <p:nvPr/>
        </p:nvSpPr>
        <p:spPr>
          <a:xfrm>
            <a:off x="1282319" y="335279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p:cNvGrpSpPr/>
          <p:nvPr/>
        </p:nvGrpSpPr>
        <p:grpSpPr>
          <a:xfrm>
            <a:off x="6037289" y="1600200"/>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36" name="Group 235"/>
          <p:cNvGrpSpPr/>
          <p:nvPr/>
        </p:nvGrpSpPr>
        <p:grpSpPr>
          <a:xfrm>
            <a:off x="2371678" y="4436008"/>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44" name="Oval 243"/>
          <p:cNvSpPr/>
          <p:nvPr/>
        </p:nvSpPr>
        <p:spPr>
          <a:xfrm>
            <a:off x="6019800" y="515472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694487" y="4397907"/>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9" name="Group 348"/>
          <p:cNvGrpSpPr/>
          <p:nvPr/>
        </p:nvGrpSpPr>
        <p:grpSpPr>
          <a:xfrm>
            <a:off x="4995997" y="4233966"/>
            <a:ext cx="587830" cy="592143"/>
            <a:chOff x="2251597" y="1999519"/>
            <a:chExt cx="848621" cy="854847"/>
          </a:xfrm>
        </p:grpSpPr>
        <p:sp>
          <p:nvSpPr>
            <p:cNvPr id="350" name="Oval 349"/>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350"/>
            <p:cNvGrpSpPr/>
            <p:nvPr/>
          </p:nvGrpSpPr>
          <p:grpSpPr>
            <a:xfrm>
              <a:off x="2251597" y="2001547"/>
              <a:ext cx="848621" cy="852819"/>
              <a:chOff x="13030197" y="-2630369"/>
              <a:chExt cx="1126898" cy="1132472"/>
            </a:xfrm>
          </p:grpSpPr>
          <p:sp>
            <p:nvSpPr>
              <p:cNvPr id="352" name="Pie 351"/>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3" name="Group 352"/>
              <p:cNvGrpSpPr/>
              <p:nvPr/>
            </p:nvGrpSpPr>
            <p:grpSpPr>
              <a:xfrm rot="10800000">
                <a:off x="13030200" y="-2630369"/>
                <a:ext cx="1126895" cy="1132472"/>
                <a:chOff x="13030200" y="-2630369"/>
                <a:chExt cx="1126895" cy="1132472"/>
              </a:xfrm>
            </p:grpSpPr>
            <p:sp>
              <p:nvSpPr>
                <p:cNvPr id="354" name="Oval 353"/>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Pie 35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7" name="Pie 356"/>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302597" y="3057501"/>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302597" y="3057502"/>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3384854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3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4"/>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5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4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6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62"/>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493"/>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62" grpId="0" animBg="1"/>
      <p:bldP spid="244" grpId="0" animBg="1"/>
      <p:bldP spid="60" grpId="0" animBg="1"/>
      <p:bldP spid="60" grpId="1" animBg="1"/>
      <p:bldP spid="62" grpId="0" animBg="1"/>
      <p:bldP spid="62" grpId="1" animBg="1"/>
      <p:bldP spid="61" grpId="0" animBg="1"/>
      <p:bldP spid="63" grpId="0" animBg="1"/>
      <p:bldP spid="493" grpId="0" animBg="1"/>
      <p:bldP spid="493" grpId="1" animBg="1"/>
      <p:bldP spid="494" grpId="0" animBg="1"/>
      <p:bldP spid="35" grpId="0" animBg="1"/>
      <p:bldP spid="69" grpId="0" animBg="1"/>
      <p:bldP spid="70" grpId="0" animBg="1"/>
      <p:bldP spid="71" grpId="0" animBg="1"/>
      <p:bldP spid="72" grpId="0" animBg="1"/>
      <p:bldP spid="66" grpId="0" animBg="1"/>
      <p:bldP spid="73" grpId="0" animBg="1"/>
      <p:bldP spid="7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Oval 198"/>
          <p:cNvSpPr/>
          <p:nvPr/>
        </p:nvSpPr>
        <p:spPr>
          <a:xfrm>
            <a:off x="5145624" y="404184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5213022" y="5769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6154282" y="518406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6172200" y="1644637"/>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62" name="Oval 261"/>
          <p:cNvSpPr/>
          <p:nvPr/>
        </p:nvSpPr>
        <p:spPr>
          <a:xfrm>
            <a:off x="4385664" y="157570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p:cNvGrpSpPr/>
          <p:nvPr/>
        </p:nvGrpSpPr>
        <p:grpSpPr>
          <a:xfrm>
            <a:off x="4278084" y="5051287"/>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47" name="Oval 46"/>
          <p:cNvSpPr/>
          <p:nvPr/>
        </p:nvSpPr>
        <p:spPr>
          <a:xfrm>
            <a:off x="2374491" y="19414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236" name="Group 235"/>
          <p:cNvGrpSpPr/>
          <p:nvPr/>
        </p:nvGrpSpPr>
        <p:grpSpPr>
          <a:xfrm>
            <a:off x="2925353" y="3413179"/>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3384854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3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5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6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7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6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62"/>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226" grpId="0" animBg="1"/>
      <p:bldP spid="244" grpId="0" animBg="1"/>
      <p:bldP spid="262" grpId="0" animBg="1"/>
      <p:bldP spid="60" grpId="0" animBg="1"/>
      <p:bldP spid="60" grpId="1" animBg="1"/>
      <p:bldP spid="62" grpId="0" animBg="1"/>
      <p:bldP spid="62" grpId="1" animBg="1"/>
      <p:bldP spid="61" grpId="0" animBg="1"/>
      <p:bldP spid="63" grpId="0" animBg="1"/>
      <p:bldP spid="35" grpId="0" animBg="1"/>
      <p:bldP spid="47" grpId="0" animBg="1"/>
      <p:bldP spid="69" grpId="0" animBg="1"/>
      <p:bldP spid="70" grpId="0" animBg="1"/>
      <p:bldP spid="71" grpId="0" animBg="1"/>
      <p:bldP spid="72" grpId="0" animBg="1"/>
      <p:bldP spid="66" grpId="0" animBg="1"/>
      <p:bldP spid="73" grpId="0" animBg="1"/>
      <p:bldP spid="7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 name="Group 253"/>
          <p:cNvGrpSpPr/>
          <p:nvPr/>
        </p:nvGrpSpPr>
        <p:grpSpPr>
          <a:xfrm>
            <a:off x="5943600" y="5186708"/>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72" name="Group 271"/>
          <p:cNvGrpSpPr/>
          <p:nvPr/>
        </p:nvGrpSpPr>
        <p:grpSpPr>
          <a:xfrm>
            <a:off x="4278084" y="4992834"/>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18" name="Group 217"/>
          <p:cNvGrpSpPr/>
          <p:nvPr/>
        </p:nvGrpSpPr>
        <p:grpSpPr>
          <a:xfrm>
            <a:off x="4975220" y="5797323"/>
            <a:ext cx="587832" cy="590738"/>
            <a:chOff x="2251598" y="991391"/>
            <a:chExt cx="848624" cy="852820"/>
          </a:xfrm>
        </p:grpSpPr>
        <p:sp>
          <p:nvSpPr>
            <p:cNvPr id="219" name="Oval 2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0" name="Group 219"/>
            <p:cNvGrpSpPr/>
            <p:nvPr/>
          </p:nvGrpSpPr>
          <p:grpSpPr>
            <a:xfrm>
              <a:off x="2251598" y="991391"/>
              <a:ext cx="848624" cy="852820"/>
              <a:chOff x="13030197" y="-2630370"/>
              <a:chExt cx="1126902" cy="1132473"/>
            </a:xfrm>
          </p:grpSpPr>
          <p:sp>
            <p:nvSpPr>
              <p:cNvPr id="221" name="Pie 2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22" name="Group 221"/>
              <p:cNvGrpSpPr/>
              <p:nvPr/>
            </p:nvGrpSpPr>
            <p:grpSpPr>
              <a:xfrm rot="10800000">
                <a:off x="13030200" y="-2630370"/>
                <a:ext cx="1126899" cy="1132473"/>
                <a:chOff x="13030196" y="-2630369"/>
                <a:chExt cx="1126899" cy="1132473"/>
              </a:xfrm>
            </p:grpSpPr>
            <p:sp>
              <p:nvSpPr>
                <p:cNvPr id="223" name="Oval 2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5" name="Pie 2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7" name="Oval 46"/>
          <p:cNvSpPr/>
          <p:nvPr/>
        </p:nvSpPr>
        <p:spPr>
          <a:xfrm>
            <a:off x="4497208" y="150174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668406" y="3664928"/>
            <a:ext cx="587832" cy="590738"/>
            <a:chOff x="2251598" y="991391"/>
            <a:chExt cx="848624" cy="852820"/>
          </a:xfrm>
        </p:grpSpPr>
        <p:sp>
          <p:nvSpPr>
            <p:cNvPr id="165" name="Oval 1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6" name="Group 165"/>
            <p:cNvGrpSpPr/>
            <p:nvPr/>
          </p:nvGrpSpPr>
          <p:grpSpPr>
            <a:xfrm>
              <a:off x="2251598" y="991391"/>
              <a:ext cx="848624" cy="852820"/>
              <a:chOff x="13030197" y="-2630370"/>
              <a:chExt cx="1126902" cy="1132473"/>
            </a:xfrm>
          </p:grpSpPr>
          <p:sp>
            <p:nvSpPr>
              <p:cNvPr id="167" name="Pie 1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8" name="Group 167"/>
              <p:cNvGrpSpPr/>
              <p:nvPr/>
            </p:nvGrpSpPr>
            <p:grpSpPr>
              <a:xfrm rot="10800000">
                <a:off x="13030200" y="-2630370"/>
                <a:ext cx="1126899" cy="1132473"/>
                <a:chOff x="13030196" y="-2630369"/>
                <a:chExt cx="1126899" cy="1132473"/>
              </a:xfrm>
            </p:grpSpPr>
            <p:sp>
              <p:nvSpPr>
                <p:cNvPr id="169" name="Oval 1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Pie 1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0" name="Pie 179"/>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1" name="Group 190"/>
          <p:cNvGrpSpPr/>
          <p:nvPr/>
        </p:nvGrpSpPr>
        <p:grpSpPr>
          <a:xfrm>
            <a:off x="6222880" y="1609044"/>
            <a:ext cx="587832" cy="590738"/>
            <a:chOff x="2251598" y="991391"/>
            <a:chExt cx="848624" cy="852820"/>
          </a:xfrm>
        </p:grpSpPr>
        <p:sp>
          <p:nvSpPr>
            <p:cNvPr id="192" name="Oval 191"/>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p:cNvGrpSpPr/>
            <p:nvPr/>
          </p:nvGrpSpPr>
          <p:grpSpPr>
            <a:xfrm>
              <a:off x="2251598" y="991391"/>
              <a:ext cx="848624" cy="852820"/>
              <a:chOff x="13030197" y="-2630370"/>
              <a:chExt cx="1126902" cy="1132473"/>
            </a:xfrm>
          </p:grpSpPr>
          <p:sp>
            <p:nvSpPr>
              <p:cNvPr id="194" name="Pie 193"/>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5" name="Group 194"/>
              <p:cNvGrpSpPr/>
              <p:nvPr/>
            </p:nvGrpSpPr>
            <p:grpSpPr>
              <a:xfrm rot="10800000">
                <a:off x="13030200" y="-2630370"/>
                <a:ext cx="1126899" cy="1132473"/>
                <a:chOff x="13030196" y="-2630369"/>
                <a:chExt cx="1126899" cy="1132473"/>
              </a:xfrm>
            </p:grpSpPr>
            <p:sp>
              <p:nvSpPr>
                <p:cNvPr id="196" name="Oval 195"/>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Pie 19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8" name="Pie 197"/>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36" name="Group 235"/>
          <p:cNvGrpSpPr/>
          <p:nvPr/>
        </p:nvGrpSpPr>
        <p:grpSpPr>
          <a:xfrm>
            <a:off x="4973493" y="3927146"/>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44" name="Oval 243"/>
          <p:cNvSpPr/>
          <p:nvPr/>
        </p:nvSpPr>
        <p:spPr>
          <a:xfrm>
            <a:off x="5145624" y="5551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5943604" y="410969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277482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9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3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4"/>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5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3"/>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60"/>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6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44" grpId="0" animBg="1"/>
      <p:bldP spid="262" grpId="0" animBg="1"/>
      <p:bldP spid="60" grpId="0" animBg="1"/>
      <p:bldP spid="60" grpId="1" animBg="1"/>
      <p:bldP spid="62" grpId="0" animBg="1"/>
      <p:bldP spid="62" grpId="1" animBg="1"/>
      <p:bldP spid="61" grpId="0" animBg="1"/>
      <p:bldP spid="63" grpId="0" animBg="1"/>
      <p:bldP spid="35" grpId="0" animBg="1"/>
      <p:bldP spid="69" grpId="0" animBg="1"/>
      <p:bldP spid="70" grpId="0" animBg="1"/>
      <p:bldP spid="71" grpId="0" animBg="1"/>
      <p:bldP spid="72" grpId="0" animBg="1"/>
      <p:bldP spid="66" grpId="0" animBg="1"/>
      <p:bldP spid="73" grpId="0" animBg="1"/>
      <p:bldP spid="7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1743398" y="279414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7097485" y="112705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p:cNvSpPr/>
          <p:nvPr/>
        </p:nvSpPr>
        <p:spPr>
          <a:xfrm>
            <a:off x="5155002" y="505343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p:cNvSpPr/>
          <p:nvPr/>
        </p:nvSpPr>
        <p:spPr>
          <a:xfrm>
            <a:off x="4263498" y="393912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6932646" y="375166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7226558" y="251111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5752325" y="162473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4861087" y="72934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509936" y="3729891"/>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1" name="Group 460"/>
          <p:cNvGrpSpPr/>
          <p:nvPr/>
        </p:nvGrpSpPr>
        <p:grpSpPr>
          <a:xfrm>
            <a:off x="4028894" y="5310034"/>
            <a:ext cx="558652" cy="558652"/>
            <a:chOff x="12315434" y="2741485"/>
            <a:chExt cx="848622" cy="848622"/>
          </a:xfrm>
        </p:grpSpPr>
        <p:grpSp>
          <p:nvGrpSpPr>
            <p:cNvPr id="462" name="Group 461"/>
            <p:cNvGrpSpPr/>
            <p:nvPr/>
          </p:nvGrpSpPr>
          <p:grpSpPr>
            <a:xfrm>
              <a:off x="12315435" y="2741486"/>
              <a:ext cx="848621" cy="848621"/>
              <a:chOff x="457200" y="-3634962"/>
              <a:chExt cx="1126895" cy="1126895"/>
            </a:xfrm>
          </p:grpSpPr>
          <p:grpSp>
            <p:nvGrpSpPr>
              <p:cNvPr id="464" name="Group 463"/>
              <p:cNvGrpSpPr/>
              <p:nvPr/>
            </p:nvGrpSpPr>
            <p:grpSpPr>
              <a:xfrm>
                <a:off x="457200" y="-3634962"/>
                <a:ext cx="1126895" cy="1126895"/>
                <a:chOff x="1270404" y="811874"/>
                <a:chExt cx="1126895" cy="1126895"/>
              </a:xfrm>
            </p:grpSpPr>
            <p:sp>
              <p:nvSpPr>
                <p:cNvPr id="467" name="Oval 46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Pie 467"/>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65" name="Straight Connector 464"/>
              <p:cNvCxnSpPr>
                <a:stCxn id="467" idx="0"/>
                <a:endCxn id="46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a:stCxn id="467" idx="2"/>
                <a:endCxn id="46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3" name="Oval 462"/>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p:cNvGrpSpPr/>
          <p:nvPr/>
        </p:nvGrpSpPr>
        <p:grpSpPr>
          <a:xfrm>
            <a:off x="8064574" y="3414633"/>
            <a:ext cx="558652" cy="558652"/>
            <a:chOff x="12315434" y="2741485"/>
            <a:chExt cx="848622" cy="848622"/>
          </a:xfrm>
        </p:grpSpPr>
        <p:grpSp>
          <p:nvGrpSpPr>
            <p:cNvPr id="470" name="Group 469"/>
            <p:cNvGrpSpPr/>
            <p:nvPr/>
          </p:nvGrpSpPr>
          <p:grpSpPr>
            <a:xfrm>
              <a:off x="12315435" y="2741486"/>
              <a:ext cx="848621" cy="848621"/>
              <a:chOff x="457200" y="-3634962"/>
              <a:chExt cx="1126895" cy="1126895"/>
            </a:xfrm>
          </p:grpSpPr>
          <p:grpSp>
            <p:nvGrpSpPr>
              <p:cNvPr id="472" name="Group 471"/>
              <p:cNvGrpSpPr/>
              <p:nvPr/>
            </p:nvGrpSpPr>
            <p:grpSpPr>
              <a:xfrm>
                <a:off x="457200" y="-3634962"/>
                <a:ext cx="1126895" cy="1126895"/>
                <a:chOff x="1270404" y="811874"/>
                <a:chExt cx="1126895" cy="1126895"/>
              </a:xfrm>
            </p:grpSpPr>
            <p:sp>
              <p:nvSpPr>
                <p:cNvPr id="475" name="Oval 47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73" name="Straight Connector 472"/>
              <p:cNvCxnSpPr>
                <a:stCxn id="475" idx="0"/>
                <a:endCxn id="47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a:stCxn id="475" idx="2"/>
                <a:endCxn id="47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1" name="Oval 470"/>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476"/>
          <p:cNvGrpSpPr/>
          <p:nvPr/>
        </p:nvGrpSpPr>
        <p:grpSpPr>
          <a:xfrm>
            <a:off x="4292677" y="1647537"/>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p:cNvGrpSpPr/>
          <p:nvPr/>
        </p:nvGrpSpPr>
        <p:grpSpPr>
          <a:xfrm>
            <a:off x="966754" y="3592508"/>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3787833"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3151800" y="3705511"/>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3787834"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3151800" y="3705512"/>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433627" y="2330747"/>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433627" y="2330748"/>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rot="16200000">
            <a:off x="6100273" y="2009892"/>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rot="16200000">
            <a:off x="6100273" y="2009893"/>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12</a:t>
            </a:r>
            <a:endParaRPr lang="en-US" sz="6000" b="1" dirty="0">
              <a:solidFill>
                <a:schemeClr val="tx1"/>
              </a:solidFill>
            </a:endParaRPr>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Tree>
    <p:extLst>
      <p:ext uri="{BB962C8B-B14F-4D97-AF65-F5344CB8AC3E}">
        <p14:creationId xmlns:p14="http://schemas.microsoft.com/office/powerpoint/2010/main" val="277482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9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8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2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6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61"/>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6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77"/>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8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7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72"/>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66"/>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73"/>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0"/>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62"/>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grpId="1" nodeType="clickEffect">
                                  <p:stCondLst>
                                    <p:cond delay="0"/>
                                  </p:stCondLst>
                                  <p:childTnLst>
                                    <p:set>
                                      <p:cBhvr>
                                        <p:cTn id="84" dur="1" fill="hold">
                                          <p:stCondLst>
                                            <p:cond delay="0"/>
                                          </p:stCondLst>
                                        </p:cTn>
                                        <p:tgtEl>
                                          <p:spTgt spid="493"/>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495"/>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92" grpId="0" animBg="1"/>
      <p:bldP spid="119" grpId="0" animBg="1"/>
      <p:bldP spid="154" grpId="0" animBg="1"/>
      <p:bldP spid="181" grpId="0" animBg="1"/>
      <p:bldP spid="199" grpId="0" animBg="1"/>
      <p:bldP spid="226" grpId="0" animBg="1"/>
      <p:bldP spid="244" grpId="0" animBg="1"/>
      <p:bldP spid="262" grpId="0" animBg="1"/>
      <p:bldP spid="60" grpId="0" animBg="1"/>
      <p:bldP spid="60" grpId="1" animBg="1"/>
      <p:bldP spid="62" grpId="0" animBg="1"/>
      <p:bldP spid="62" grpId="1" animBg="1"/>
      <p:bldP spid="61" grpId="0" animBg="1"/>
      <p:bldP spid="63" grpId="0" animBg="1"/>
      <p:bldP spid="493" grpId="0" animBg="1"/>
      <p:bldP spid="493" grpId="1" animBg="1"/>
      <p:bldP spid="494" grpId="0" animBg="1"/>
      <p:bldP spid="495" grpId="0" animBg="1"/>
      <p:bldP spid="495" grpId="1" animBg="1"/>
      <p:bldP spid="496" grpId="0" animBg="1"/>
      <p:bldP spid="35" grpId="0" animBg="1"/>
      <p:bldP spid="69" grpId="0" animBg="1"/>
      <p:bldP spid="70" grpId="0" animBg="1"/>
      <p:bldP spid="71" grpId="0" animBg="1"/>
      <p:bldP spid="72" grpId="0" animBg="1"/>
      <p:bldP spid="66" grpId="0" animBg="1"/>
      <p:bldP spid="73" grpId="0" animBg="1"/>
      <p:bldP spid="7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3661611" y="154763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727158" y="318252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708358" y="31744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773247" y="819639"/>
            <a:ext cx="4808167" cy="499109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773246" y="819639"/>
            <a:ext cx="4808167" cy="499109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709611" y="496450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4830940" y="531585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0" name="Oval 19"/>
          <p:cNvSpPr/>
          <p:nvPr/>
        </p:nvSpPr>
        <p:spPr>
          <a:xfrm>
            <a:off x="6819900" y="238067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9" name="TextBox 18"/>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31404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0"/>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10" grpId="0" animBg="1"/>
      <p:bldP spid="10" grpId="1" animBg="1"/>
      <p:bldP spid="11" grpId="0" animBg="1"/>
      <p:bldP spid="6" grpId="0" animBg="1"/>
      <p:bldP spid="8" grpId="0" animBg="1"/>
      <p:bldP spid="9" grpId="0" animBg="1"/>
      <p:bldP spid="12" grpId="0" animBg="1"/>
      <p:bldP spid="13" grpId="0" animBg="1"/>
      <p:bldP spid="14" grpId="0" animBg="1"/>
      <p:bldP spid="15" grpId="0" animBg="1"/>
      <p:bldP spid="16" grpId="0" animBg="1"/>
      <p:bldP spid="17" grpId="0" animBg="1"/>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5733414" y="169191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415330" y="4232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400800" y="3851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217511" y="958729"/>
            <a:ext cx="5108787" cy="530315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217510" y="958729"/>
            <a:ext cx="5108787" cy="530315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456814" y="207291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18" name="TextBox 17"/>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9" name="TextBox 18"/>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31404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1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0" grpId="0" animBg="1"/>
      <p:bldP spid="10" grpId="0" animBg="1"/>
      <p:bldP spid="10" grpId="1" animBg="1"/>
      <p:bldP spid="11" grpId="0" animBg="1"/>
      <p:bldP spid="4" grpId="0" animBg="1"/>
      <p:bldP spid="9" grpId="0" animBg="1"/>
      <p:bldP spid="12" grpId="0" animBg="1"/>
      <p:bldP spid="13" grpId="0" animBg="1"/>
      <p:bldP spid="14" grpId="0" animBg="1"/>
      <p:bldP spid="15" grpId="0" animBg="1"/>
      <p:bldP spid="16" grpId="0" animBg="1"/>
      <p:bldP spid="17"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1765</TotalTime>
  <Words>3960</Words>
  <Application>Microsoft Office PowerPoint</Application>
  <PresentationFormat>On-screen Show (4:3)</PresentationFormat>
  <Paragraphs>688</Paragraphs>
  <Slides>74</Slides>
  <Notes>0</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74</vt:i4>
      </vt:variant>
    </vt:vector>
  </HeadingPairs>
  <TitlesOfParts>
    <vt:vector size="77" baseType="lpstr">
      <vt:lpstr>Arial</vt:lpstr>
      <vt:lpstr>Calibri</vt:lpstr>
      <vt:lpstr>Office Theme</vt:lpstr>
      <vt:lpstr>PowerPoint Presentation</vt:lpstr>
      <vt:lpstr>PowerPoint Presentation</vt:lpstr>
      <vt:lpstr>Day 6  Splat!</vt:lpstr>
      <vt:lpstr>PowerPoint Presentation</vt:lpstr>
      <vt:lpstr>Level A  Splat through 10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B  Splat from 11 – 20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C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D  Instant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F  Instant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G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H  Instant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vector>
  </TitlesOfParts>
  <Company>Toshiba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Day 6 – L3</dc:title>
  <dc:creator>Steve Wyborney</dc:creator>
  <cp:lastModifiedBy>Holmes, Beatrice</cp:lastModifiedBy>
  <cp:revision>114</cp:revision>
  <dcterms:created xsi:type="dcterms:W3CDTF">2019-01-26T15:14:00Z</dcterms:created>
  <dcterms:modified xsi:type="dcterms:W3CDTF">2019-04-15T03:08:46Z</dcterms:modified>
</cp:coreProperties>
</file>