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4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Lst>
  <p:sldSz cy="5143500" cx="9144000"/>
  <p:notesSz cx="6858000" cy="9144000"/>
  <p:embeddedFontLst>
    <p:embeddedFont>
      <p:font typeface="Source Code Pro"/>
      <p:regular r:id="rId49"/>
      <p:bold r:id="rId50"/>
    </p:embeddedFont>
    <p:embeddedFont>
      <p:font typeface="Oswald"/>
      <p:regular r:id="rId51"/>
      <p:bold r:id="rId5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42" Type="http://schemas.openxmlformats.org/officeDocument/2006/relationships/slide" Target="slides/slide38.xml"/><Relationship Id="rId41" Type="http://schemas.openxmlformats.org/officeDocument/2006/relationships/slide" Target="slides/slide37.xml"/><Relationship Id="rId44" Type="http://schemas.openxmlformats.org/officeDocument/2006/relationships/slide" Target="slides/slide40.xml"/><Relationship Id="rId43" Type="http://schemas.openxmlformats.org/officeDocument/2006/relationships/slide" Target="slides/slide39.xml"/><Relationship Id="rId46" Type="http://schemas.openxmlformats.org/officeDocument/2006/relationships/slide" Target="slides/slide42.xml"/><Relationship Id="rId45" Type="http://schemas.openxmlformats.org/officeDocument/2006/relationships/slide" Target="slides/slide41.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48" Type="http://schemas.openxmlformats.org/officeDocument/2006/relationships/slide" Target="slides/slide44.xml"/><Relationship Id="rId47" Type="http://schemas.openxmlformats.org/officeDocument/2006/relationships/slide" Target="slides/slide43.xml"/><Relationship Id="rId49" Type="http://schemas.openxmlformats.org/officeDocument/2006/relationships/font" Target="fonts/SourceCodePro-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33" Type="http://schemas.openxmlformats.org/officeDocument/2006/relationships/slide" Target="slides/slide29.xml"/><Relationship Id="rId32" Type="http://schemas.openxmlformats.org/officeDocument/2006/relationships/slide" Target="slides/slide28.xml"/><Relationship Id="rId35" Type="http://schemas.openxmlformats.org/officeDocument/2006/relationships/slide" Target="slides/slide31.xml"/><Relationship Id="rId34" Type="http://schemas.openxmlformats.org/officeDocument/2006/relationships/slide" Target="slides/slide30.xml"/><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slide" Target="slides/slide35.xml"/><Relationship Id="rId38" Type="http://schemas.openxmlformats.org/officeDocument/2006/relationships/slide" Target="slides/slide34.xml"/><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51" Type="http://schemas.openxmlformats.org/officeDocument/2006/relationships/font" Target="fonts/Oswald-regular.fntdata"/><Relationship Id="rId50" Type="http://schemas.openxmlformats.org/officeDocument/2006/relationships/font" Target="fonts/SourceCodePro-bold.fntdata"/><Relationship Id="rId52" Type="http://schemas.openxmlformats.org/officeDocument/2006/relationships/font" Target="fonts/Oswald-bold.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4" name="Shape 114"/>
        <p:cNvGrpSpPr/>
        <p:nvPr/>
      </p:nvGrpSpPr>
      <p:grpSpPr>
        <a:xfrm>
          <a:off x="0" y="0"/>
          <a:ext cx="0" cy="0"/>
          <a:chOff x="0" y="0"/>
          <a:chExt cx="0" cy="0"/>
        </a:xfrm>
      </p:grpSpPr>
      <p:sp>
        <p:nvSpPr>
          <p:cNvPr id="115" name="Shape 1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6" name="Shape 11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What does the number 3 tell us about this situation?</a:t>
            </a:r>
          </a:p>
          <a:p>
            <a:pPr lvl="0" rtl="0">
              <a:spcBef>
                <a:spcPts val="0"/>
              </a:spcBef>
              <a:buNone/>
            </a:pPr>
            <a:r>
              <a:rPr lang="en"/>
              <a:t>Does it tell us anything about the other numbers in this situation?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0" name="Shape 120"/>
        <p:cNvGrpSpPr/>
        <p:nvPr/>
      </p:nvGrpSpPr>
      <p:grpSpPr>
        <a:xfrm>
          <a:off x="0" y="0"/>
          <a:ext cx="0" cy="0"/>
          <a:chOff x="0" y="0"/>
          <a:chExt cx="0" cy="0"/>
        </a:xfrm>
      </p:grpSpPr>
      <p:sp>
        <p:nvSpPr>
          <p:cNvPr id="121" name="Shape 1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2" name="Shape 12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Can you make a movie in your mind of this situation with the information we have now?</a:t>
            </a:r>
          </a:p>
          <a:p>
            <a:pPr lvl="0" rtl="0">
              <a:spcBef>
                <a:spcPts val="0"/>
              </a:spcBef>
              <a:buNone/>
            </a:pPr>
            <a:r>
              <a:rPr lang="en"/>
              <a:t>What question can we ask about this situation?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6" name="Shape 126"/>
        <p:cNvGrpSpPr/>
        <p:nvPr/>
      </p:nvGrpSpPr>
      <p:grpSpPr>
        <a:xfrm>
          <a:off x="0" y="0"/>
          <a:ext cx="0" cy="0"/>
          <a:chOff x="0" y="0"/>
          <a:chExt cx="0" cy="0"/>
        </a:xfrm>
      </p:grpSpPr>
      <p:sp>
        <p:nvSpPr>
          <p:cNvPr id="127" name="Shape 12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8" name="Shape 12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Did Robert have more than 7 or less than 7 Goldfish crackers before he ate any? How do you know?</a:t>
            </a:r>
          </a:p>
          <a:p>
            <a:pPr lvl="0" rtl="0">
              <a:spcBef>
                <a:spcPts val="0"/>
              </a:spcBef>
              <a:buNone/>
            </a:pPr>
            <a:r>
              <a:rPr lang="en"/>
              <a:t>Can you rewind the movie in your mind to figure out how many Goldfish crackers Robert had at the start?</a:t>
            </a:r>
          </a:p>
          <a:p>
            <a:pPr lvl="0" rt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2" name="Shape 132"/>
        <p:cNvGrpSpPr/>
        <p:nvPr/>
      </p:nvGrpSpPr>
      <p:grpSpPr>
        <a:xfrm>
          <a:off x="0" y="0"/>
          <a:ext cx="0" cy="0"/>
          <a:chOff x="0" y="0"/>
          <a:chExt cx="0" cy="0"/>
        </a:xfrm>
      </p:grpSpPr>
      <p:sp>
        <p:nvSpPr>
          <p:cNvPr id="133" name="Shape 13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4" name="Shape 13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are you picturing in your mind when you read this story?</a:t>
            </a:r>
          </a:p>
          <a:p>
            <a:pPr lvl="0" rtl="0">
              <a:spcBef>
                <a:spcPts val="0"/>
              </a:spcBef>
              <a:buNone/>
            </a:pPr>
            <a:r>
              <a:rPr lang="en"/>
              <a:t>How is this story similar to the story about Robert eating Goldfish?</a:t>
            </a:r>
          </a:p>
          <a:p>
            <a:pPr lvl="0" rtl="0">
              <a:spcBef>
                <a:spcPts val="0"/>
              </a:spcBef>
              <a:buNone/>
            </a:pPr>
            <a:r>
              <a:rPr lang="en"/>
              <a:t>What numbers could go in this story so it makes sense?</a:t>
            </a:r>
          </a:p>
          <a:p>
            <a:pPr lvl="0" rtl="0">
              <a:spcBef>
                <a:spcPts val="0"/>
              </a:spcBef>
              <a:buNone/>
            </a:pPr>
            <a:r>
              <a:t/>
            </a:r>
            <a:endParaRPr/>
          </a:p>
          <a:p>
            <a:pPr lvl="0" rtl="0">
              <a:spcBef>
                <a:spcPts val="0"/>
              </a:spcBef>
              <a:buNone/>
            </a:pPr>
            <a:r>
              <a:t/>
            </a:r>
            <a:endParaRPr/>
          </a:p>
          <a:p>
            <a:pPr lvl="0" rt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0" name="Shape 14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If she has 5 left, what does that tell you about the other numbers in this story?</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4" name="Shape 144"/>
        <p:cNvGrpSpPr/>
        <p:nvPr/>
      </p:nvGrpSpPr>
      <p:grpSpPr>
        <a:xfrm>
          <a:off x="0" y="0"/>
          <a:ext cx="0" cy="0"/>
          <a:chOff x="0" y="0"/>
          <a:chExt cx="0" cy="0"/>
        </a:xfrm>
      </p:grpSpPr>
      <p:sp>
        <p:nvSpPr>
          <p:cNvPr id="145" name="Shape 14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6" name="Shape 14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Can you make a movie in your mind of this situation with the information we have now?</a:t>
            </a:r>
          </a:p>
          <a:p>
            <a:pPr lvl="0" rtl="0">
              <a:spcBef>
                <a:spcPts val="0"/>
              </a:spcBef>
              <a:buNone/>
            </a:pPr>
            <a:r>
              <a:rPr lang="en"/>
              <a:t>What question can we ask about this situation?</a:t>
            </a:r>
          </a:p>
          <a:p>
            <a:pPr lvl="0" rt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2" name="Shape 15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Can you rewind the movie in your mind to figure out how many bananas the gorilla had at the start?</a:t>
            </a:r>
          </a:p>
          <a:p>
            <a:pPr lvl="0" rtl="0">
              <a:spcBef>
                <a:spcPts val="0"/>
              </a:spcBef>
              <a:buNone/>
            </a:pPr>
            <a:r>
              <a:rPr lang="en"/>
              <a:t>What operation can we use to answer the question? Why?</a:t>
            </a:r>
          </a:p>
          <a:p>
            <a:pPr lvl="0" rtl="0">
              <a:spcBef>
                <a:spcPts val="0"/>
              </a:spcBef>
              <a:buNone/>
            </a:pPr>
            <a:r>
              <a:rPr lang="en"/>
              <a:t>How can we represent this situation with objects, a picture, or a number sentence?</a:t>
            </a:r>
          </a:p>
          <a:p>
            <a:pPr lvl="0" rt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6" name="Shape 156"/>
        <p:cNvGrpSpPr/>
        <p:nvPr/>
      </p:nvGrpSpPr>
      <p:grpSpPr>
        <a:xfrm>
          <a:off x="0" y="0"/>
          <a:ext cx="0" cy="0"/>
          <a:chOff x="0" y="0"/>
          <a:chExt cx="0" cy="0"/>
        </a:xfrm>
      </p:grpSpPr>
      <p:sp>
        <p:nvSpPr>
          <p:cNvPr id="157" name="Shape 1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8" name="Shape 15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are you picturing in your mind when you read this story?</a:t>
            </a:r>
          </a:p>
          <a:p>
            <a:pPr lvl="0" rtl="0">
              <a:spcBef>
                <a:spcPts val="0"/>
              </a:spcBef>
              <a:buNone/>
            </a:pPr>
            <a:r>
              <a:rPr lang="en"/>
              <a:t>Does Jane have more water balloons at the start or end of this story? How do you know?</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2" name="Shape 162"/>
        <p:cNvGrpSpPr/>
        <p:nvPr/>
      </p:nvGrpSpPr>
      <p:grpSpPr>
        <a:xfrm>
          <a:off x="0" y="0"/>
          <a:ext cx="0" cy="0"/>
          <a:chOff x="0" y="0"/>
          <a:chExt cx="0" cy="0"/>
        </a:xfrm>
      </p:grpSpPr>
      <p:sp>
        <p:nvSpPr>
          <p:cNvPr id="163" name="Shape 1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4" name="Shape 16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What does the number 8 mean in this story?</a:t>
            </a:r>
            <a:br>
              <a:rPr lang="en"/>
            </a:br>
            <a:r>
              <a:rPr lang="en"/>
              <a:t>Could Jane start the story with 7 water balloons? Why or why not?</a:t>
            </a:r>
          </a:p>
          <a:p>
            <a:pPr lvl="0" rt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8" name="Shape 168"/>
        <p:cNvGrpSpPr/>
        <p:nvPr/>
      </p:nvGrpSpPr>
      <p:grpSpPr>
        <a:xfrm>
          <a:off x="0" y="0"/>
          <a:ext cx="0" cy="0"/>
          <a:chOff x="0" y="0"/>
          <a:chExt cx="0" cy="0"/>
        </a:xfrm>
      </p:grpSpPr>
      <p:sp>
        <p:nvSpPr>
          <p:cNvPr id="169" name="Shape 1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0" name="Shape 17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Which amount is greater - the number of water balloons she threw or the number she has left? How do you know?</a:t>
            </a:r>
          </a:p>
          <a:p>
            <a:pPr lvl="0" rtl="0">
              <a:spcBef>
                <a:spcPts val="0"/>
              </a:spcBef>
              <a:buNone/>
            </a:pPr>
            <a:r>
              <a:rPr lang="en"/>
              <a:t>What question could we ask about this situation?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4" name="Shape 174"/>
        <p:cNvGrpSpPr/>
        <p:nvPr/>
      </p:nvGrpSpPr>
      <p:grpSpPr>
        <a:xfrm>
          <a:off x="0" y="0"/>
          <a:ext cx="0" cy="0"/>
          <a:chOff x="0" y="0"/>
          <a:chExt cx="0" cy="0"/>
        </a:xfrm>
      </p:grpSpPr>
      <p:sp>
        <p:nvSpPr>
          <p:cNvPr id="175" name="Shape 1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6" name="Shape 17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Without solving, is the number of water balloons at the start of this story greater or less than the other numbers in this story? How do you know?</a:t>
            </a:r>
          </a:p>
          <a:p>
            <a:pPr lvl="0" rtl="0">
              <a:spcBef>
                <a:spcPts val="0"/>
              </a:spcBef>
              <a:buNone/>
            </a:pPr>
            <a:r>
              <a:rPr lang="en"/>
              <a:t>What operation will you use to answer the question? Why?</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0" name="Shape 180"/>
        <p:cNvGrpSpPr/>
        <p:nvPr/>
      </p:nvGrpSpPr>
      <p:grpSpPr>
        <a:xfrm>
          <a:off x="0" y="0"/>
          <a:ext cx="0" cy="0"/>
          <a:chOff x="0" y="0"/>
          <a:chExt cx="0" cy="0"/>
        </a:xfrm>
      </p:grpSpPr>
      <p:sp>
        <p:nvSpPr>
          <p:cNvPr id="181" name="Shape 1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2" name="Shape 18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are you picturing in your mind when you read this story?</a:t>
            </a:r>
          </a:p>
          <a:p>
            <a:pPr lvl="0" rtl="0">
              <a:spcBef>
                <a:spcPts val="0"/>
              </a:spcBef>
              <a:buNone/>
            </a:pPr>
            <a:r>
              <a:rPr lang="en"/>
              <a:t>Is the number of apples greater at the start of this story or at the end of this story? How do you know?</a:t>
            </a:r>
          </a:p>
          <a:p>
            <a:pPr lvl="0" rtl="0">
              <a:spcBef>
                <a:spcPts val="0"/>
              </a:spcBef>
              <a:buNone/>
            </a:pPr>
            <a:r>
              <a:rPr lang="en"/>
              <a:t>Which number in the story has to be the greatest? Why?</a:t>
            </a:r>
          </a:p>
          <a:p>
            <a:pPr lvl="0" rtl="0">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6" name="Shape 186"/>
        <p:cNvGrpSpPr/>
        <p:nvPr/>
      </p:nvGrpSpPr>
      <p:grpSpPr>
        <a:xfrm>
          <a:off x="0" y="0"/>
          <a:ext cx="0" cy="0"/>
          <a:chOff x="0" y="0"/>
          <a:chExt cx="0" cy="0"/>
        </a:xfrm>
      </p:grpSpPr>
      <p:sp>
        <p:nvSpPr>
          <p:cNvPr id="187" name="Shape 1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8" name="Shape 18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If she has 10 apples left, what does that tell you about the number she bought?</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2" name="Shape 192"/>
        <p:cNvGrpSpPr/>
        <p:nvPr/>
      </p:nvGrpSpPr>
      <p:grpSpPr>
        <a:xfrm>
          <a:off x="0" y="0"/>
          <a:ext cx="0" cy="0"/>
          <a:chOff x="0" y="0"/>
          <a:chExt cx="0" cy="0"/>
        </a:xfrm>
      </p:grpSpPr>
      <p:sp>
        <p:nvSpPr>
          <p:cNvPr id="193" name="Shape 1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4" name="Shape 19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Did Felice keep most of the apples or give most of them to her mother? How do you know?</a:t>
            </a:r>
          </a:p>
          <a:p>
            <a:pPr lvl="0" rtl="0">
              <a:spcBef>
                <a:spcPts val="0"/>
              </a:spcBef>
              <a:buNone/>
            </a:pPr>
            <a:r>
              <a:rPr lang="en"/>
              <a:t>What question can we ask now?</a:t>
            </a:r>
          </a:p>
          <a:p>
            <a:pPr lvl="0" rtl="0">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8" name="Shape 198"/>
        <p:cNvGrpSpPr/>
        <p:nvPr/>
      </p:nvGrpSpPr>
      <p:grpSpPr>
        <a:xfrm>
          <a:off x="0" y="0"/>
          <a:ext cx="0" cy="0"/>
          <a:chOff x="0" y="0"/>
          <a:chExt cx="0" cy="0"/>
        </a:xfrm>
      </p:grpSpPr>
      <p:sp>
        <p:nvSpPr>
          <p:cNvPr id="199" name="Shape 1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0" name="Shape 20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Did Felice buy more than 10 apples or less than 10 apples? How do you know?</a:t>
            </a:r>
          </a:p>
          <a:p>
            <a:pPr lvl="0" rtl="0">
              <a:spcBef>
                <a:spcPts val="0"/>
              </a:spcBef>
              <a:buNone/>
            </a:pPr>
            <a:r>
              <a:rPr lang="en"/>
              <a:t>Did Felice buy more than 20 apples or less than 20 apples? How do you know?</a:t>
            </a:r>
          </a:p>
          <a:p>
            <a:pPr lvl="0" rtl="0">
              <a:spcBef>
                <a:spcPts val="0"/>
              </a:spcBef>
              <a:buNone/>
            </a:pPr>
            <a:r>
              <a:rPr lang="en"/>
              <a:t>What operation will you use to answer the question? Why?</a:t>
            </a:r>
          </a:p>
          <a:p>
            <a:pPr lvl="0" rtl="0">
              <a:spcBef>
                <a:spcPts val="0"/>
              </a:spcBef>
              <a:buNone/>
            </a:pPr>
            <a:r>
              <a:rPr lang="en"/>
              <a:t>Can you write a number sentence that matches this situation?</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4" name="Shape 204"/>
        <p:cNvGrpSpPr/>
        <p:nvPr/>
      </p:nvGrpSpPr>
      <p:grpSpPr>
        <a:xfrm>
          <a:off x="0" y="0"/>
          <a:ext cx="0" cy="0"/>
          <a:chOff x="0" y="0"/>
          <a:chExt cx="0" cy="0"/>
        </a:xfrm>
      </p:grpSpPr>
      <p:sp>
        <p:nvSpPr>
          <p:cNvPr id="205" name="Shape 2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6" name="Shape 20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are you picturing in your mind when you read this story?</a:t>
            </a:r>
          </a:p>
          <a:p>
            <a:pPr lvl="0" rtl="0">
              <a:spcBef>
                <a:spcPts val="0"/>
              </a:spcBef>
              <a:buNone/>
            </a:pPr>
            <a:r>
              <a:rPr lang="en"/>
              <a:t>How many books about snake are you picturing on the shelf?</a:t>
            </a:r>
          </a:p>
          <a:p>
            <a:pPr lvl="0" rtl="0">
              <a:spcBef>
                <a:spcPts val="0"/>
              </a:spcBef>
              <a:buNone/>
            </a:pPr>
            <a:r>
              <a:rPr lang="en"/>
              <a:t>How many do you think were checked out?</a:t>
            </a:r>
          </a:p>
          <a:p>
            <a:pPr lvl="0" rtl="0">
              <a:spcBef>
                <a:spcPts val="0"/>
              </a:spcBef>
              <a:buNone/>
            </a:pPr>
            <a:r>
              <a:rPr lang="en"/>
              <a:t>Does that mean there are more or less books about snakes on the shelf at the end of the story?</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0" name="Shape 210"/>
        <p:cNvGrpSpPr/>
        <p:nvPr/>
      </p:nvGrpSpPr>
      <p:grpSpPr>
        <a:xfrm>
          <a:off x="0" y="0"/>
          <a:ext cx="0" cy="0"/>
          <a:chOff x="0" y="0"/>
          <a:chExt cx="0" cy="0"/>
        </a:xfrm>
      </p:grpSpPr>
      <p:sp>
        <p:nvSpPr>
          <p:cNvPr id="211" name="Shape 2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2" name="Shape 21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If 8 of the books were checked out, what does that tell you about the number of books that were on the shelf before?</a:t>
            </a:r>
          </a:p>
          <a:p>
            <a:pPr lvl="0" rtl="0">
              <a:spcBef>
                <a:spcPts val="0"/>
              </a:spcBef>
              <a:buNone/>
            </a:pPr>
            <a:r>
              <a:rPr lang="en"/>
              <a:t>What does that tell you about the number of books that are still on the shelf?</a:t>
            </a:r>
          </a:p>
          <a:p>
            <a:pPr lvl="0" rtl="0">
              <a:spcBef>
                <a:spcPts val="0"/>
              </a:spcBef>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6" name="Shape 216"/>
        <p:cNvGrpSpPr/>
        <p:nvPr/>
      </p:nvGrpSpPr>
      <p:grpSpPr>
        <a:xfrm>
          <a:off x="0" y="0"/>
          <a:ext cx="0" cy="0"/>
          <a:chOff x="0" y="0"/>
          <a:chExt cx="0" cy="0"/>
        </a:xfrm>
      </p:grpSpPr>
      <p:sp>
        <p:nvSpPr>
          <p:cNvPr id="217" name="Shape 2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8" name="Shape 21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Which number is greater, the number of books there were checked out or the number that are still on the shelf? </a:t>
            </a:r>
          </a:p>
          <a:p>
            <a:pPr lvl="0" rtl="0">
              <a:spcBef>
                <a:spcPts val="0"/>
              </a:spcBef>
              <a:buNone/>
            </a:pPr>
            <a:r>
              <a:rPr lang="en"/>
              <a:t>How does knowing that help you make a better movie in your mind?</a:t>
            </a:r>
          </a:p>
          <a:p>
            <a:pPr lvl="0" rtl="0">
              <a:spcBef>
                <a:spcPts val="0"/>
              </a:spcBef>
              <a:buNone/>
            </a:pPr>
            <a:r>
              <a:rPr lang="en"/>
              <a:t>What question could we ask about this situation?</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2" name="Shape 222"/>
        <p:cNvGrpSpPr/>
        <p:nvPr/>
      </p:nvGrpSpPr>
      <p:grpSpPr>
        <a:xfrm>
          <a:off x="0" y="0"/>
          <a:ext cx="0" cy="0"/>
          <a:chOff x="0" y="0"/>
          <a:chExt cx="0" cy="0"/>
        </a:xfrm>
      </p:grpSpPr>
      <p:sp>
        <p:nvSpPr>
          <p:cNvPr id="223" name="Shape 2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4" name="Shape 22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Can you rewind the movie in your mind to figure out how many books were on the shelf at the start?</a:t>
            </a:r>
          </a:p>
          <a:p>
            <a:pPr lvl="0" rtl="0">
              <a:spcBef>
                <a:spcPts val="0"/>
              </a:spcBef>
              <a:buNone/>
            </a:pPr>
            <a:r>
              <a:rPr lang="en"/>
              <a:t>How does the number of books on the shelf at the start compare to the other numbers in the problem?</a:t>
            </a:r>
          </a:p>
          <a:p>
            <a:pPr lvl="0" rtl="0">
              <a:spcBef>
                <a:spcPts val="0"/>
              </a:spcBef>
              <a:buNone/>
            </a:pPr>
            <a:r>
              <a:rPr lang="en"/>
              <a:t>What number sentence can we write to represent this situation?</a:t>
            </a:r>
          </a:p>
          <a:p>
            <a:pPr lvl="0" rtl="0">
              <a:spcBef>
                <a:spcPts val="0"/>
              </a:spcBef>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8" name="Shape 228"/>
        <p:cNvGrpSpPr/>
        <p:nvPr/>
      </p:nvGrpSpPr>
      <p:grpSpPr>
        <a:xfrm>
          <a:off x="0" y="0"/>
          <a:ext cx="0" cy="0"/>
          <a:chOff x="0" y="0"/>
          <a:chExt cx="0" cy="0"/>
        </a:xfrm>
      </p:grpSpPr>
      <p:sp>
        <p:nvSpPr>
          <p:cNvPr id="229" name="Shape 2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0" name="Shape 23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are you picturing in your mind when you read this story?</a:t>
            </a:r>
          </a:p>
          <a:p>
            <a:pPr lvl="0" rtl="0">
              <a:spcBef>
                <a:spcPts val="0"/>
              </a:spcBef>
              <a:buNone/>
            </a:pPr>
            <a:r>
              <a:rPr lang="en"/>
              <a:t>Have you ever had to wait at the dentist? What do you do while you’re waiting to be seen?</a:t>
            </a:r>
          </a:p>
          <a:p>
            <a:pPr lvl="0" rtl="0">
              <a:spcBef>
                <a:spcPts val="0"/>
              </a:spcBef>
              <a:buNone/>
            </a:pPr>
            <a:r>
              <a:rPr lang="en"/>
              <a:t>What is a patient?</a:t>
            </a:r>
          </a:p>
          <a:p>
            <a:pPr lvl="0" rtl="0">
              <a:spcBef>
                <a:spcPts val="0"/>
              </a:spcBef>
              <a:buNone/>
            </a:pPr>
            <a:r>
              <a:rPr lang="en"/>
              <a:t>Are you picturing a lot of people waiting or just a few? What’s your guess?</a:t>
            </a:r>
          </a:p>
          <a:p>
            <a:pPr lvl="0" rtl="0">
              <a:spcBef>
                <a:spcPts val="0"/>
              </a:spcBef>
              <a:buNone/>
            </a:pPr>
            <a:r>
              <a:t/>
            </a:r>
            <a:endParaRPr/>
          </a:p>
          <a:p>
            <a:pPr lvl="0" rt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4" name="Shape 7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are you picturing in your mind when you read this story?</a:t>
            </a:r>
          </a:p>
          <a:p>
            <a:pPr lvl="0" rtl="0">
              <a:spcBef>
                <a:spcPts val="0"/>
              </a:spcBef>
              <a:buNone/>
            </a:pPr>
            <a:r>
              <a:rPr lang="en"/>
              <a:t>How big do you think a giant sea turtle is?</a:t>
            </a:r>
          </a:p>
          <a:p>
            <a:pPr lvl="0" rtl="0">
              <a:spcBef>
                <a:spcPts val="0"/>
              </a:spcBef>
              <a:buNone/>
            </a:pPr>
            <a:r>
              <a:rPr lang="en"/>
              <a:t>Why do you think they were swimming toward the shore?</a:t>
            </a:r>
          </a:p>
          <a:p>
            <a:pPr lvl="0" rtl="0">
              <a:spcBef>
                <a:spcPts val="0"/>
              </a:spcBef>
              <a:buNone/>
            </a:pPr>
            <a:r>
              <a:rPr lang="en"/>
              <a:t>How many sea turtles do you think were swimming toward the shore?</a:t>
            </a:r>
          </a:p>
          <a:p>
            <a:pPr lvl="0" rtl="0">
              <a:spcBef>
                <a:spcPts val="0"/>
              </a:spcBef>
              <a:buNone/>
            </a:pPr>
            <a:r>
              <a:rPr lang="en"/>
              <a:t>How many do you think stopped to rest?</a:t>
            </a:r>
          </a:p>
          <a:p>
            <a:pPr lvl="0" rtl="0">
              <a:spcBef>
                <a:spcPts val="0"/>
              </a:spcBef>
              <a:buNone/>
            </a:pPr>
            <a:r>
              <a:t/>
            </a:r>
            <a:endParaRPr/>
          </a:p>
          <a:p>
            <a:pPr lvl="0" rtl="0">
              <a:spcBef>
                <a:spcPts val="0"/>
              </a:spcBef>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4" name="Shape 234"/>
        <p:cNvGrpSpPr/>
        <p:nvPr/>
      </p:nvGrpSpPr>
      <p:grpSpPr>
        <a:xfrm>
          <a:off x="0" y="0"/>
          <a:ext cx="0" cy="0"/>
          <a:chOff x="0" y="0"/>
          <a:chExt cx="0" cy="0"/>
        </a:xfrm>
      </p:grpSpPr>
      <p:sp>
        <p:nvSpPr>
          <p:cNvPr id="235" name="Shape 2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6" name="Shape 23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Think about your guess. If the dentist saw 3 of the patients, how many are still waiting to be seen?</a:t>
            </a:r>
          </a:p>
          <a:p>
            <a:pPr lvl="0" rtl="0">
              <a:spcBef>
                <a:spcPts val="0"/>
              </a:spcBef>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0" name="Shape 240"/>
        <p:cNvGrpSpPr/>
        <p:nvPr/>
      </p:nvGrpSpPr>
      <p:grpSpPr>
        <a:xfrm>
          <a:off x="0" y="0"/>
          <a:ext cx="0" cy="0"/>
          <a:chOff x="0" y="0"/>
          <a:chExt cx="0" cy="0"/>
        </a:xfrm>
      </p:grpSpPr>
      <p:sp>
        <p:nvSpPr>
          <p:cNvPr id="241" name="Shape 24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2" name="Shape 24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Has the dentist seen many of her patients?</a:t>
            </a:r>
          </a:p>
          <a:p>
            <a:pPr lvl="0" rtl="0">
              <a:spcBef>
                <a:spcPts val="0"/>
              </a:spcBef>
              <a:buNone/>
            </a:pPr>
            <a:r>
              <a:rPr lang="en"/>
              <a:t>What question could we ask about this situation?</a:t>
            </a:r>
          </a:p>
          <a:p>
            <a:pPr lvl="0" rtl="0">
              <a:spcBef>
                <a:spcPts val="0"/>
              </a:spcBef>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6" name="Shape 246"/>
        <p:cNvGrpSpPr/>
        <p:nvPr/>
      </p:nvGrpSpPr>
      <p:grpSpPr>
        <a:xfrm>
          <a:off x="0" y="0"/>
          <a:ext cx="0" cy="0"/>
          <a:chOff x="0" y="0"/>
          <a:chExt cx="0" cy="0"/>
        </a:xfrm>
      </p:grpSpPr>
      <p:sp>
        <p:nvSpPr>
          <p:cNvPr id="247" name="Shape 24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8" name="Shape 24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Can you rewind the movie in your mind to figure out how many patients were waiting at the start?</a:t>
            </a:r>
          </a:p>
          <a:p>
            <a:pPr lvl="0" rtl="0">
              <a:spcBef>
                <a:spcPts val="0"/>
              </a:spcBef>
              <a:buNone/>
            </a:pPr>
            <a:r>
              <a:rPr lang="en"/>
              <a:t>Without solving, is the number of patients at the start of this story greater or less than the other numbers in this story? How do you know?</a:t>
            </a:r>
          </a:p>
          <a:p>
            <a:pPr lvl="0" rtl="0">
              <a:spcBef>
                <a:spcPts val="0"/>
              </a:spcBef>
              <a:buNone/>
            </a:pPr>
            <a:r>
              <a:rPr lang="en"/>
              <a:t>Can you represent this story with objects, a picture, or a number sentence?</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2" name="Shape 252"/>
        <p:cNvGrpSpPr/>
        <p:nvPr/>
      </p:nvGrpSpPr>
      <p:grpSpPr>
        <a:xfrm>
          <a:off x="0" y="0"/>
          <a:ext cx="0" cy="0"/>
          <a:chOff x="0" y="0"/>
          <a:chExt cx="0" cy="0"/>
        </a:xfrm>
      </p:grpSpPr>
      <p:sp>
        <p:nvSpPr>
          <p:cNvPr id="253" name="Shape 25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4" name="Shape 25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are you picturing in your mind when you read this story?</a:t>
            </a:r>
          </a:p>
          <a:p>
            <a:pPr lvl="0" rtl="0">
              <a:spcBef>
                <a:spcPts val="0"/>
              </a:spcBef>
              <a:buNone/>
            </a:pPr>
            <a:r>
              <a:rPr lang="en"/>
              <a:t>How many students do you think were riding on the school bus?</a:t>
            </a:r>
          </a:p>
          <a:p>
            <a:pPr lvl="0" rtl="0">
              <a:spcBef>
                <a:spcPts val="0"/>
              </a:spcBef>
              <a:buNone/>
            </a:pPr>
            <a:r>
              <a:rPr lang="en"/>
              <a:t>What are some reasonable numbers? What are some unreasonable numbers? How do you know?</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8" name="Shape 258"/>
        <p:cNvGrpSpPr/>
        <p:nvPr/>
      </p:nvGrpSpPr>
      <p:grpSpPr>
        <a:xfrm>
          <a:off x="0" y="0"/>
          <a:ext cx="0" cy="0"/>
          <a:chOff x="0" y="0"/>
          <a:chExt cx="0" cy="0"/>
        </a:xfrm>
      </p:grpSpPr>
      <p:sp>
        <p:nvSpPr>
          <p:cNvPr id="259" name="Shape 2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0" name="Shape 26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When 10 students get off the bus, what happens to the number of students on the bus? Does it increase or decrease?</a:t>
            </a:r>
          </a:p>
          <a:p>
            <a:pPr lvl="0" rtl="0">
              <a:spcBef>
                <a:spcPts val="0"/>
              </a:spcBef>
              <a:buNone/>
            </a:pPr>
            <a:r>
              <a:rPr lang="en"/>
              <a:t>What do you know about the number of students still on the bus? Can it be less than 10? Can it be greater than 10?</a:t>
            </a:r>
          </a:p>
          <a:p>
            <a:pPr lvl="0" rtl="0">
              <a:spcBef>
                <a:spcPts val="0"/>
              </a:spcBef>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4" name="Shape 264"/>
        <p:cNvGrpSpPr/>
        <p:nvPr/>
      </p:nvGrpSpPr>
      <p:grpSpPr>
        <a:xfrm>
          <a:off x="0" y="0"/>
          <a:ext cx="0" cy="0"/>
          <a:chOff x="0" y="0"/>
          <a:chExt cx="0" cy="0"/>
        </a:xfrm>
      </p:grpSpPr>
      <p:sp>
        <p:nvSpPr>
          <p:cNvPr id="265" name="Shape 2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6" name="Shape 26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Did most of the students get off the bus or stay on the bus? How do you know?</a:t>
            </a:r>
          </a:p>
          <a:p>
            <a:pPr lvl="0" rtl="0">
              <a:spcBef>
                <a:spcPts val="0"/>
              </a:spcBef>
              <a:buNone/>
            </a:pPr>
            <a:r>
              <a:rPr lang="en"/>
              <a:t>What question could we ask about this situation?</a:t>
            </a:r>
          </a:p>
          <a:p>
            <a:pPr lvl="0" rtl="0">
              <a:spcBef>
                <a:spcPts val="0"/>
              </a:spcBef>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0" name="Shape 270"/>
        <p:cNvGrpSpPr/>
        <p:nvPr/>
      </p:nvGrpSpPr>
      <p:grpSpPr>
        <a:xfrm>
          <a:off x="0" y="0"/>
          <a:ext cx="0" cy="0"/>
          <a:chOff x="0" y="0"/>
          <a:chExt cx="0" cy="0"/>
        </a:xfrm>
      </p:grpSpPr>
      <p:sp>
        <p:nvSpPr>
          <p:cNvPr id="271" name="Shape 2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2" name="Shape 27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Were there more than 10 students on the bus or less than 10 students on the bus at the start? How do you know?</a:t>
            </a:r>
          </a:p>
          <a:p>
            <a:pPr lvl="0" rtl="0">
              <a:spcBef>
                <a:spcPts val="0"/>
              </a:spcBef>
              <a:buNone/>
            </a:pPr>
            <a:r>
              <a:rPr lang="en"/>
              <a:t>Were there more than 20 students on the bus or less than 20 students on the bus at the start? How do you know?</a:t>
            </a:r>
          </a:p>
          <a:p>
            <a:pPr lvl="0" rtl="0">
              <a:spcBef>
                <a:spcPts val="0"/>
              </a:spcBef>
              <a:buNone/>
            </a:pPr>
            <a:r>
              <a:rPr lang="en"/>
              <a:t>Can you use objects, a picture, or a number sentence to represent this situation?</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6" name="Shape 276"/>
        <p:cNvGrpSpPr/>
        <p:nvPr/>
      </p:nvGrpSpPr>
      <p:grpSpPr>
        <a:xfrm>
          <a:off x="0" y="0"/>
          <a:ext cx="0" cy="0"/>
          <a:chOff x="0" y="0"/>
          <a:chExt cx="0" cy="0"/>
        </a:xfrm>
      </p:grpSpPr>
      <p:sp>
        <p:nvSpPr>
          <p:cNvPr id="277" name="Shape 2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8" name="Shape 27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are you picturing in your mind when you read this story?</a:t>
            </a:r>
          </a:p>
          <a:p>
            <a:pPr lvl="0" rtl="0">
              <a:spcBef>
                <a:spcPts val="0"/>
              </a:spcBef>
              <a:buNone/>
            </a:pPr>
            <a:r>
              <a:rPr lang="en"/>
              <a:t>How many marbles are you imagining Marwan has? Can they fit in his hand? In both hands cupped together? In a bag?</a:t>
            </a:r>
          </a:p>
          <a:p>
            <a:pPr lvl="0" rtl="0">
              <a:spcBef>
                <a:spcPts val="0"/>
              </a:spcBef>
              <a:buNone/>
            </a:pPr>
            <a:r>
              <a:rPr lang="en"/>
              <a:t>How many marbles do you think Marwan gave to Jose?</a:t>
            </a:r>
          </a:p>
          <a:p>
            <a:pPr lvl="0" rtl="0">
              <a:spcBef>
                <a:spcPts val="0"/>
              </a:spcBef>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2" name="Shape 282"/>
        <p:cNvGrpSpPr/>
        <p:nvPr/>
      </p:nvGrpSpPr>
      <p:grpSpPr>
        <a:xfrm>
          <a:off x="0" y="0"/>
          <a:ext cx="0" cy="0"/>
          <a:chOff x="0" y="0"/>
          <a:chExt cx="0" cy="0"/>
        </a:xfrm>
      </p:grpSpPr>
      <p:sp>
        <p:nvSpPr>
          <p:cNvPr id="283" name="Shape 2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4" name="Shape 28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Do you think Marwan gave away a lot of his marbles or just a few?</a:t>
            </a:r>
          </a:p>
          <a:p>
            <a:pPr lvl="0" rtl="0">
              <a:spcBef>
                <a:spcPts val="0"/>
              </a:spcBef>
              <a:buNone/>
            </a:pPr>
            <a:r>
              <a:rPr lang="en"/>
              <a:t>If Marwan had 10 marbles, how many would he have left?</a:t>
            </a:r>
          </a:p>
          <a:p>
            <a:pPr lvl="0" rtl="0">
              <a:spcBef>
                <a:spcPts val="0"/>
              </a:spcBef>
              <a:buNone/>
            </a:pPr>
            <a:r>
              <a:rPr lang="en"/>
              <a:t>If Marwan had 100 marbles, how many would he have left?</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8" name="Shape 288"/>
        <p:cNvGrpSpPr/>
        <p:nvPr/>
      </p:nvGrpSpPr>
      <p:grpSpPr>
        <a:xfrm>
          <a:off x="0" y="0"/>
          <a:ext cx="0" cy="0"/>
          <a:chOff x="0" y="0"/>
          <a:chExt cx="0" cy="0"/>
        </a:xfrm>
      </p:grpSpPr>
      <p:sp>
        <p:nvSpPr>
          <p:cNvPr id="289" name="Shape 2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0" name="Shape 29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Did Marwan give away a lot of his marbles or just a few? How do you know?</a:t>
            </a:r>
          </a:p>
          <a:p>
            <a:pPr lvl="0" rtl="0">
              <a:spcBef>
                <a:spcPts val="0"/>
              </a:spcBef>
              <a:buNone/>
            </a:pPr>
            <a:r>
              <a:rPr lang="en"/>
              <a:t>What question could we ask about this situation?</a:t>
            </a:r>
          </a:p>
          <a:p>
            <a:pPr lvl="0" rtl="0">
              <a:spcBef>
                <a:spcPts val="0"/>
              </a:spcBef>
              <a:buNone/>
            </a:pPr>
            <a:r>
              <a:t/>
            </a:r>
            <a:endParaRPr/>
          </a:p>
          <a:p>
            <a:pPr lvl="0" rtl="0">
              <a:spcBef>
                <a:spcPts val="0"/>
              </a:spcBef>
              <a:buNone/>
            </a:pPr>
            <a:r>
              <a:t/>
            </a:r>
            <a:endParaRPr/>
          </a:p>
          <a:p>
            <a:pPr lvl="0" rt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8" name="Shape 78"/>
        <p:cNvGrpSpPr/>
        <p:nvPr/>
      </p:nvGrpSpPr>
      <p:grpSpPr>
        <a:xfrm>
          <a:off x="0" y="0"/>
          <a:ext cx="0" cy="0"/>
          <a:chOff x="0" y="0"/>
          <a:chExt cx="0" cy="0"/>
        </a:xfrm>
      </p:grpSpPr>
      <p:sp>
        <p:nvSpPr>
          <p:cNvPr id="79" name="Shape 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0" name="Shape 8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What are you picturing in your mind with this new information?</a:t>
            </a:r>
          </a:p>
          <a:p>
            <a:pPr lvl="0" rtl="0">
              <a:spcBef>
                <a:spcPts val="0"/>
              </a:spcBef>
              <a:buNone/>
            </a:pPr>
            <a:r>
              <a:rPr lang="en"/>
              <a:t>Are the same number of turtles swimming at the start of the story and at the end of the story? How do you know?</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4" name="Shape 294"/>
        <p:cNvGrpSpPr/>
        <p:nvPr/>
      </p:nvGrpSpPr>
      <p:grpSpPr>
        <a:xfrm>
          <a:off x="0" y="0"/>
          <a:ext cx="0" cy="0"/>
          <a:chOff x="0" y="0"/>
          <a:chExt cx="0" cy="0"/>
        </a:xfrm>
      </p:grpSpPr>
      <p:sp>
        <p:nvSpPr>
          <p:cNvPr id="295" name="Shape 2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6" name="Shape 29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operation can you use to answer this question? Why did you choose that operation?</a:t>
            </a:r>
          </a:p>
          <a:p>
            <a:pPr lvl="0" rtl="0">
              <a:spcBef>
                <a:spcPts val="0"/>
              </a:spcBef>
              <a:buNone/>
            </a:pPr>
            <a:r>
              <a:rPr lang="en"/>
              <a:t>How can you use objects, a picture, or a number sentence to represent this situation?</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0" name="Shape 300"/>
        <p:cNvGrpSpPr/>
        <p:nvPr/>
      </p:nvGrpSpPr>
      <p:grpSpPr>
        <a:xfrm>
          <a:off x="0" y="0"/>
          <a:ext cx="0" cy="0"/>
          <a:chOff x="0" y="0"/>
          <a:chExt cx="0" cy="0"/>
        </a:xfrm>
      </p:grpSpPr>
      <p:sp>
        <p:nvSpPr>
          <p:cNvPr id="301" name="Shape 3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2" name="Shape 30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are you picturing in your mind when you read this story?</a:t>
            </a:r>
          </a:p>
          <a:p>
            <a:pPr lvl="0" rtl="0">
              <a:spcBef>
                <a:spcPts val="0"/>
              </a:spcBef>
              <a:buNone/>
            </a:pPr>
            <a:r>
              <a:rPr lang="en"/>
              <a:t>Why do you think Nettie is capturing crickets?</a:t>
            </a:r>
          </a:p>
          <a:p>
            <a:pPr lvl="0" rtl="0">
              <a:spcBef>
                <a:spcPts val="0"/>
              </a:spcBef>
              <a:buNone/>
            </a:pPr>
            <a:r>
              <a:rPr lang="en"/>
              <a:t>Where do you think she is finding them?</a:t>
            </a:r>
            <a:br>
              <a:rPr lang="en"/>
            </a:br>
            <a:r>
              <a:rPr lang="en"/>
              <a:t>How many do you think she captured?</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6" name="Shape 306"/>
        <p:cNvGrpSpPr/>
        <p:nvPr/>
      </p:nvGrpSpPr>
      <p:grpSpPr>
        <a:xfrm>
          <a:off x="0" y="0"/>
          <a:ext cx="0" cy="0"/>
          <a:chOff x="0" y="0"/>
          <a:chExt cx="0" cy="0"/>
        </a:xfrm>
      </p:grpSpPr>
      <p:sp>
        <p:nvSpPr>
          <p:cNvPr id="307" name="Shape 3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8" name="Shape 30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If 12 escaped, what does that tell you about the other numbers in the story?</a:t>
            </a:r>
          </a:p>
          <a:p>
            <a:pPr lvl="0" rtl="0">
              <a:spcBef>
                <a:spcPts val="0"/>
              </a:spcBef>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2" name="Shape 312"/>
        <p:cNvGrpSpPr/>
        <p:nvPr/>
      </p:nvGrpSpPr>
      <p:grpSpPr>
        <a:xfrm>
          <a:off x="0" y="0"/>
          <a:ext cx="0" cy="0"/>
          <a:chOff x="0" y="0"/>
          <a:chExt cx="0" cy="0"/>
        </a:xfrm>
      </p:grpSpPr>
      <p:sp>
        <p:nvSpPr>
          <p:cNvPr id="313" name="Shape 3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14" name="Shape 31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How can the number of crickets left be bigger than 12? If some escaped, shouldn’t this number be smaller?</a:t>
            </a:r>
          </a:p>
          <a:p>
            <a:pPr lvl="0" rtl="0">
              <a:spcBef>
                <a:spcPts val="0"/>
              </a:spcBef>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8" name="Shape 318"/>
        <p:cNvGrpSpPr/>
        <p:nvPr/>
      </p:nvGrpSpPr>
      <p:grpSpPr>
        <a:xfrm>
          <a:off x="0" y="0"/>
          <a:ext cx="0" cy="0"/>
          <a:chOff x="0" y="0"/>
          <a:chExt cx="0" cy="0"/>
        </a:xfrm>
      </p:grpSpPr>
      <p:sp>
        <p:nvSpPr>
          <p:cNvPr id="319" name="Shape 3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20" name="Shape 32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operation can you use to answer this question? Why did you choose that operation?</a:t>
            </a:r>
          </a:p>
          <a:p>
            <a:pPr lvl="0" rtl="0">
              <a:spcBef>
                <a:spcPts val="0"/>
              </a:spcBef>
              <a:buNone/>
            </a:pPr>
            <a:r>
              <a:rPr lang="en"/>
              <a:t>How can you use objects, a picture, or a number sentence to represent this situation?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6" name="Shape 8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What does the number 6 mean in this story?</a:t>
            </a:r>
          </a:p>
          <a:p>
            <a:pPr lvl="0" rtl="0">
              <a:spcBef>
                <a:spcPts val="0"/>
              </a:spcBef>
              <a:buNone/>
            </a:pPr>
            <a:r>
              <a:rPr lang="en"/>
              <a:t>Does it tell us anything about the number of sea turtles at the start?</a:t>
            </a:r>
            <a:br>
              <a:rPr lang="en"/>
            </a:br>
            <a:r>
              <a:rPr lang="en"/>
              <a:t>Does it tell us anything about the number of sea turtles that stopped to rest?</a:t>
            </a:r>
          </a:p>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2" name="Shape 9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Can you make a movie in your mind of this situation with the information we have now?</a:t>
            </a:r>
          </a:p>
          <a:p>
            <a:pPr lvl="0" rtl="0">
              <a:spcBef>
                <a:spcPts val="0"/>
              </a:spcBef>
              <a:buNone/>
            </a:pPr>
            <a:r>
              <a:rPr lang="en"/>
              <a:t>What question can we ask about this situation?</a:t>
            </a:r>
          </a:p>
          <a:p>
            <a:pPr lvl="0" rt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Can you rewind the movie in your mind to figure out how many turtles were swimming at the start?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are you picturing in your mind when you read this story?</a:t>
            </a:r>
          </a:p>
          <a:p>
            <a:pPr lvl="0" rtl="0">
              <a:spcBef>
                <a:spcPts val="0"/>
              </a:spcBef>
              <a:buNone/>
            </a:pPr>
            <a:r>
              <a:rPr lang="en"/>
              <a:t>How many Goldfish crackers do you think Robert had?</a:t>
            </a:r>
          </a:p>
          <a:p>
            <a:pPr lvl="0" rtl="0">
              <a:spcBef>
                <a:spcPts val="0"/>
              </a:spcBef>
              <a:buNone/>
            </a:pPr>
            <a:r>
              <a:rPr lang="en"/>
              <a:t>How many do you think he ate?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What changed? What did we learn from this new information?</a:t>
            </a:r>
          </a:p>
          <a:p>
            <a:pPr lvl="0" rtl="0">
              <a:spcBef>
                <a:spcPts val="0"/>
              </a:spcBef>
              <a:buNone/>
            </a:pPr>
            <a:r>
              <a:rPr lang="en"/>
              <a:t>What are you picturing in your mind with this new information?</a:t>
            </a:r>
          </a:p>
          <a:p>
            <a:pPr lvl="0" rtl="0">
              <a:spcBef>
                <a:spcPts val="0"/>
              </a:spcBef>
              <a:buNone/>
            </a:pPr>
            <a:r>
              <a:rPr lang="en"/>
              <a:t>Does he have the same number of Goldfish crackers at the beginning and ending of the story? How do you know?</a:t>
            </a:r>
          </a:p>
          <a:p>
            <a:pPr lvl="0" rt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rot="10800000">
            <a:off x="4226100" y="2933549"/>
            <a:ext cx="691799" cy="388500"/>
          </a:xfrm>
          <a:prstGeom prst="triangle">
            <a:avLst>
              <a:gd fmla="val 50000" name="adj"/>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1" name="Shape 11"/>
          <p:cNvSpPr/>
          <p:nvPr/>
        </p:nvSpPr>
        <p:spPr>
          <a:xfrm>
            <a:off x="-25" y="0"/>
            <a:ext cx="9144000" cy="3124199"/>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2" name="Shape 12"/>
          <p:cNvSpPr txBox="1"/>
          <p:nvPr>
            <p:ph type="ctrTitle"/>
          </p:nvPr>
        </p:nvSpPr>
        <p:spPr>
          <a:xfrm>
            <a:off x="411175" y="644300"/>
            <a:ext cx="8282399" cy="2109000"/>
          </a:xfrm>
          <a:prstGeom prst="rect">
            <a:avLst/>
          </a:prstGeom>
        </p:spPr>
        <p:txBody>
          <a:bodyPr anchorCtr="0" anchor="b" bIns="91425" lIns="91425" rIns="91425" tIns="91425"/>
          <a:lstStyle>
            <a:lvl1pPr lvl="0" algn="ctr">
              <a:spcBef>
                <a:spcPts val="0"/>
              </a:spcBef>
              <a:buClr>
                <a:schemeClr val="lt1"/>
              </a:buClr>
              <a:buSzPct val="100000"/>
              <a:defRPr sz="6000">
                <a:solidFill>
                  <a:schemeClr val="lt1"/>
                </a:solidFill>
              </a:defRPr>
            </a:lvl1pPr>
            <a:lvl2pPr lvl="1" algn="ctr">
              <a:spcBef>
                <a:spcPts val="0"/>
              </a:spcBef>
              <a:buClr>
                <a:schemeClr val="lt1"/>
              </a:buClr>
              <a:buSzPct val="100000"/>
              <a:defRPr sz="6000">
                <a:solidFill>
                  <a:schemeClr val="lt1"/>
                </a:solidFill>
              </a:defRPr>
            </a:lvl2pPr>
            <a:lvl3pPr lvl="2" algn="ctr">
              <a:spcBef>
                <a:spcPts val="0"/>
              </a:spcBef>
              <a:buClr>
                <a:schemeClr val="lt1"/>
              </a:buClr>
              <a:buSzPct val="100000"/>
              <a:defRPr sz="6000">
                <a:solidFill>
                  <a:schemeClr val="lt1"/>
                </a:solidFill>
              </a:defRPr>
            </a:lvl3pPr>
            <a:lvl4pPr lvl="3" algn="ctr">
              <a:spcBef>
                <a:spcPts val="0"/>
              </a:spcBef>
              <a:buClr>
                <a:schemeClr val="lt1"/>
              </a:buClr>
              <a:buSzPct val="100000"/>
              <a:defRPr sz="6000">
                <a:solidFill>
                  <a:schemeClr val="lt1"/>
                </a:solidFill>
              </a:defRPr>
            </a:lvl4pPr>
            <a:lvl5pPr lvl="4" algn="ctr">
              <a:spcBef>
                <a:spcPts val="0"/>
              </a:spcBef>
              <a:buClr>
                <a:schemeClr val="lt1"/>
              </a:buClr>
              <a:buSzPct val="100000"/>
              <a:defRPr sz="6000">
                <a:solidFill>
                  <a:schemeClr val="lt1"/>
                </a:solidFill>
              </a:defRPr>
            </a:lvl5pPr>
            <a:lvl6pPr lvl="5" algn="ctr">
              <a:spcBef>
                <a:spcPts val="0"/>
              </a:spcBef>
              <a:buClr>
                <a:schemeClr val="lt1"/>
              </a:buClr>
              <a:buSzPct val="100000"/>
              <a:defRPr sz="6000">
                <a:solidFill>
                  <a:schemeClr val="lt1"/>
                </a:solidFill>
              </a:defRPr>
            </a:lvl6pPr>
            <a:lvl7pPr lvl="6" algn="ctr">
              <a:spcBef>
                <a:spcPts val="0"/>
              </a:spcBef>
              <a:buClr>
                <a:schemeClr val="lt1"/>
              </a:buClr>
              <a:buSzPct val="100000"/>
              <a:defRPr sz="6000">
                <a:solidFill>
                  <a:schemeClr val="lt1"/>
                </a:solidFill>
              </a:defRPr>
            </a:lvl7pPr>
            <a:lvl8pPr lvl="7" algn="ctr">
              <a:spcBef>
                <a:spcPts val="0"/>
              </a:spcBef>
              <a:buClr>
                <a:schemeClr val="lt1"/>
              </a:buClr>
              <a:buSzPct val="100000"/>
              <a:defRPr sz="6000">
                <a:solidFill>
                  <a:schemeClr val="lt1"/>
                </a:solidFill>
              </a:defRPr>
            </a:lvl8pPr>
            <a:lvl9pPr lvl="8" algn="ctr">
              <a:spcBef>
                <a:spcPts val="0"/>
              </a:spcBef>
              <a:buClr>
                <a:schemeClr val="lt1"/>
              </a:buClr>
              <a:buSzPct val="100000"/>
              <a:defRPr sz="6000">
                <a:solidFill>
                  <a:schemeClr val="lt1"/>
                </a:solidFill>
              </a:defRPr>
            </a:lvl9pPr>
          </a:lstStyle>
          <a:p/>
        </p:txBody>
      </p:sp>
      <p:sp>
        <p:nvSpPr>
          <p:cNvPr id="13" name="Shape 13"/>
          <p:cNvSpPr txBox="1"/>
          <p:nvPr>
            <p:ph idx="1" type="subTitle"/>
          </p:nvPr>
        </p:nvSpPr>
        <p:spPr>
          <a:xfrm>
            <a:off x="411175" y="3398250"/>
            <a:ext cx="8282399" cy="1260599"/>
          </a:xfrm>
          <a:prstGeom prst="rect">
            <a:avLst/>
          </a:prstGeom>
        </p:spPr>
        <p:txBody>
          <a:bodyPr anchorCtr="0" anchor="ctr" bIns="91425" lIns="91425" rIns="91425" tIns="91425"/>
          <a:lstStyle>
            <a:lvl1pPr lvl="0" algn="ctr">
              <a:lnSpc>
                <a:spcPct val="100000"/>
              </a:lnSpc>
              <a:spcBef>
                <a:spcPts val="0"/>
              </a:spcBef>
              <a:spcAft>
                <a:spcPts val="0"/>
              </a:spcAft>
              <a:buSzPct val="100000"/>
              <a:buFont typeface="Oswald"/>
              <a:buNone/>
              <a:defRPr sz="3600">
                <a:latin typeface="Oswald"/>
                <a:ea typeface="Oswald"/>
                <a:cs typeface="Oswald"/>
                <a:sym typeface="Oswald"/>
              </a:defRPr>
            </a:lvl1pPr>
            <a:lvl2pPr lvl="1" algn="ctr">
              <a:lnSpc>
                <a:spcPct val="100000"/>
              </a:lnSpc>
              <a:spcBef>
                <a:spcPts val="0"/>
              </a:spcBef>
              <a:spcAft>
                <a:spcPts val="0"/>
              </a:spcAft>
              <a:buSzPct val="100000"/>
              <a:buFont typeface="Oswald"/>
              <a:buNone/>
              <a:defRPr sz="3600">
                <a:latin typeface="Oswald"/>
                <a:ea typeface="Oswald"/>
                <a:cs typeface="Oswald"/>
                <a:sym typeface="Oswald"/>
              </a:defRPr>
            </a:lvl2pPr>
            <a:lvl3pPr lvl="2" algn="ctr">
              <a:lnSpc>
                <a:spcPct val="100000"/>
              </a:lnSpc>
              <a:spcBef>
                <a:spcPts val="0"/>
              </a:spcBef>
              <a:spcAft>
                <a:spcPts val="0"/>
              </a:spcAft>
              <a:buSzPct val="100000"/>
              <a:buFont typeface="Oswald"/>
              <a:buNone/>
              <a:defRPr sz="3600">
                <a:latin typeface="Oswald"/>
                <a:ea typeface="Oswald"/>
                <a:cs typeface="Oswald"/>
                <a:sym typeface="Oswald"/>
              </a:defRPr>
            </a:lvl3pPr>
            <a:lvl4pPr lvl="3" algn="ctr">
              <a:lnSpc>
                <a:spcPct val="100000"/>
              </a:lnSpc>
              <a:spcBef>
                <a:spcPts val="0"/>
              </a:spcBef>
              <a:spcAft>
                <a:spcPts val="0"/>
              </a:spcAft>
              <a:buSzPct val="100000"/>
              <a:buFont typeface="Oswald"/>
              <a:buNone/>
              <a:defRPr sz="3600">
                <a:latin typeface="Oswald"/>
                <a:ea typeface="Oswald"/>
                <a:cs typeface="Oswald"/>
                <a:sym typeface="Oswald"/>
              </a:defRPr>
            </a:lvl4pPr>
            <a:lvl5pPr lvl="4" algn="ctr">
              <a:lnSpc>
                <a:spcPct val="100000"/>
              </a:lnSpc>
              <a:spcBef>
                <a:spcPts val="0"/>
              </a:spcBef>
              <a:spcAft>
                <a:spcPts val="0"/>
              </a:spcAft>
              <a:buSzPct val="100000"/>
              <a:buFont typeface="Oswald"/>
              <a:buNone/>
              <a:defRPr sz="3600">
                <a:latin typeface="Oswald"/>
                <a:ea typeface="Oswald"/>
                <a:cs typeface="Oswald"/>
                <a:sym typeface="Oswald"/>
              </a:defRPr>
            </a:lvl5pPr>
            <a:lvl6pPr lvl="5" algn="ctr">
              <a:lnSpc>
                <a:spcPct val="100000"/>
              </a:lnSpc>
              <a:spcBef>
                <a:spcPts val="0"/>
              </a:spcBef>
              <a:spcAft>
                <a:spcPts val="0"/>
              </a:spcAft>
              <a:buSzPct val="100000"/>
              <a:buFont typeface="Oswald"/>
              <a:buNone/>
              <a:defRPr sz="3600">
                <a:latin typeface="Oswald"/>
                <a:ea typeface="Oswald"/>
                <a:cs typeface="Oswald"/>
                <a:sym typeface="Oswald"/>
              </a:defRPr>
            </a:lvl6pPr>
            <a:lvl7pPr lvl="6" algn="ctr">
              <a:lnSpc>
                <a:spcPct val="100000"/>
              </a:lnSpc>
              <a:spcBef>
                <a:spcPts val="0"/>
              </a:spcBef>
              <a:spcAft>
                <a:spcPts val="0"/>
              </a:spcAft>
              <a:buSzPct val="100000"/>
              <a:buFont typeface="Oswald"/>
              <a:buNone/>
              <a:defRPr sz="3600">
                <a:latin typeface="Oswald"/>
                <a:ea typeface="Oswald"/>
                <a:cs typeface="Oswald"/>
                <a:sym typeface="Oswald"/>
              </a:defRPr>
            </a:lvl7pPr>
            <a:lvl8pPr lvl="7" algn="ctr">
              <a:lnSpc>
                <a:spcPct val="100000"/>
              </a:lnSpc>
              <a:spcBef>
                <a:spcPts val="0"/>
              </a:spcBef>
              <a:spcAft>
                <a:spcPts val="0"/>
              </a:spcAft>
              <a:buSzPct val="100000"/>
              <a:buFont typeface="Oswald"/>
              <a:buNone/>
              <a:defRPr sz="3600">
                <a:latin typeface="Oswald"/>
                <a:ea typeface="Oswald"/>
                <a:cs typeface="Oswald"/>
                <a:sym typeface="Oswald"/>
              </a:defRPr>
            </a:lvl8pPr>
            <a:lvl9pPr lvl="8" algn="ctr">
              <a:lnSpc>
                <a:spcPct val="100000"/>
              </a:lnSpc>
              <a:spcBef>
                <a:spcPts val="0"/>
              </a:spcBef>
              <a:spcAft>
                <a:spcPts val="0"/>
              </a:spcAft>
              <a:buSzPct val="100000"/>
              <a:buFont typeface="Oswald"/>
              <a:buNone/>
              <a:defRPr sz="3600">
                <a:latin typeface="Oswald"/>
                <a:ea typeface="Oswald"/>
                <a:cs typeface="Oswald"/>
                <a:sym typeface="Oswald"/>
              </a:defRPr>
            </a:lvl9pPr>
          </a:lstStyle>
          <a:p/>
        </p:txBody>
      </p:sp>
      <p:sp>
        <p:nvSpPr>
          <p:cNvPr id="14" name="Shape 14"/>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51" name="Shape 51"/>
        <p:cNvGrpSpPr/>
        <p:nvPr/>
      </p:nvGrpSpPr>
      <p:grpSpPr>
        <a:xfrm>
          <a:off x="0" y="0"/>
          <a:ext cx="0" cy="0"/>
          <a:chOff x="0" y="0"/>
          <a:chExt cx="0" cy="0"/>
        </a:xfrm>
      </p:grpSpPr>
      <p:cxnSp>
        <p:nvCxnSpPr>
          <p:cNvPr id="52" name="Shape 52"/>
          <p:cNvCxnSpPr/>
          <p:nvPr/>
        </p:nvCxnSpPr>
        <p:spPr>
          <a:xfrm>
            <a:off x="413275" y="2988275"/>
            <a:ext cx="910499" cy="0"/>
          </a:xfrm>
          <a:prstGeom prst="straightConnector1">
            <a:avLst/>
          </a:prstGeom>
          <a:noFill/>
          <a:ln cap="flat" cmpd="sng" w="28575">
            <a:solidFill>
              <a:schemeClr val="dk1"/>
            </a:solidFill>
            <a:prstDash val="lgDash"/>
            <a:round/>
            <a:headEnd len="med" w="med" type="none"/>
            <a:tailEnd len="med" w="med" type="none"/>
          </a:ln>
        </p:spPr>
      </p:cxnSp>
      <p:sp>
        <p:nvSpPr>
          <p:cNvPr id="53" name="Shape 53"/>
          <p:cNvSpPr txBox="1"/>
          <p:nvPr>
            <p:ph type="title"/>
          </p:nvPr>
        </p:nvSpPr>
        <p:spPr>
          <a:xfrm>
            <a:off x="311700" y="1106125"/>
            <a:ext cx="8520599" cy="1963500"/>
          </a:xfrm>
          <a:prstGeom prst="rect">
            <a:avLst/>
          </a:prstGeom>
        </p:spPr>
        <p:txBody>
          <a:bodyPr anchorCtr="0" anchor="b" bIns="91425" lIns="91425" rIns="91425" tIns="91425"/>
          <a:lstStyle>
            <a:lvl1pPr lvl="0">
              <a:spcBef>
                <a:spcPts val="0"/>
              </a:spcBef>
              <a:buSzPct val="100000"/>
              <a:defRPr sz="12000"/>
            </a:lvl1pPr>
            <a:lvl2pPr lvl="1">
              <a:spcBef>
                <a:spcPts val="0"/>
              </a:spcBef>
              <a:buSzPct val="100000"/>
              <a:defRPr sz="12000"/>
            </a:lvl2pPr>
            <a:lvl3pPr lvl="2">
              <a:spcBef>
                <a:spcPts val="0"/>
              </a:spcBef>
              <a:buSzPct val="100000"/>
              <a:defRPr sz="12000"/>
            </a:lvl3pPr>
            <a:lvl4pPr lvl="3">
              <a:spcBef>
                <a:spcPts val="0"/>
              </a:spcBef>
              <a:buSzPct val="100000"/>
              <a:defRPr sz="12000"/>
            </a:lvl4pPr>
            <a:lvl5pPr lvl="4">
              <a:spcBef>
                <a:spcPts val="0"/>
              </a:spcBef>
              <a:buSzPct val="100000"/>
              <a:defRPr sz="12000"/>
            </a:lvl5pPr>
            <a:lvl6pPr lvl="5">
              <a:spcBef>
                <a:spcPts val="0"/>
              </a:spcBef>
              <a:buSzPct val="100000"/>
              <a:defRPr sz="12000"/>
            </a:lvl6pPr>
            <a:lvl7pPr lvl="6">
              <a:spcBef>
                <a:spcPts val="0"/>
              </a:spcBef>
              <a:buSzPct val="100000"/>
              <a:defRPr sz="12000"/>
            </a:lvl7pPr>
            <a:lvl8pPr lvl="7">
              <a:spcBef>
                <a:spcPts val="0"/>
              </a:spcBef>
              <a:buSzPct val="100000"/>
              <a:defRPr sz="12000"/>
            </a:lvl8pPr>
            <a:lvl9pPr lvl="8">
              <a:spcBef>
                <a:spcPts val="0"/>
              </a:spcBef>
              <a:buSzPct val="100000"/>
              <a:defRPr sz="12000"/>
            </a:lvl9pPr>
          </a:lstStyle>
          <a:p/>
        </p:txBody>
      </p:sp>
      <p:sp>
        <p:nvSpPr>
          <p:cNvPr id="54" name="Shape 54"/>
          <p:cNvSpPr txBox="1"/>
          <p:nvPr>
            <p:ph idx="1" type="body"/>
          </p:nvPr>
        </p:nvSpPr>
        <p:spPr>
          <a:xfrm>
            <a:off x="311700" y="3152225"/>
            <a:ext cx="8520599" cy="1300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5" name="Shape 5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6" name="Shape 56"/>
        <p:cNvGrpSpPr/>
        <p:nvPr/>
      </p:nvGrpSpPr>
      <p:grpSpPr>
        <a:xfrm>
          <a:off x="0" y="0"/>
          <a:ext cx="0" cy="0"/>
          <a:chOff x="0" y="0"/>
          <a:chExt cx="0" cy="0"/>
        </a:xfrm>
      </p:grpSpPr>
      <p:sp>
        <p:nvSpPr>
          <p:cNvPr id="57" name="Shape 5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5" name="Shape 15"/>
        <p:cNvGrpSpPr/>
        <p:nvPr/>
      </p:nvGrpSpPr>
      <p:grpSpPr>
        <a:xfrm>
          <a:off x="0" y="0"/>
          <a:ext cx="0" cy="0"/>
          <a:chOff x="0" y="0"/>
          <a:chExt cx="0" cy="0"/>
        </a:xfrm>
      </p:grpSpPr>
      <p:sp>
        <p:nvSpPr>
          <p:cNvPr id="16" name="Shape 16"/>
          <p:cNvSpPr/>
          <p:nvPr/>
        </p:nvSpPr>
        <p:spPr>
          <a:xfrm>
            <a:off x="0" y="1567350"/>
            <a:ext cx="9144000" cy="20088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7" name="Shape 17"/>
          <p:cNvSpPr txBox="1"/>
          <p:nvPr>
            <p:ph type="title"/>
          </p:nvPr>
        </p:nvSpPr>
        <p:spPr>
          <a:xfrm>
            <a:off x="430800" y="1889700"/>
            <a:ext cx="8282399" cy="1516500"/>
          </a:xfrm>
          <a:prstGeom prst="rect">
            <a:avLst/>
          </a:prstGeom>
        </p:spPr>
        <p:txBody>
          <a:bodyPr anchorCtr="0" anchor="ctr" bIns="91425" lIns="91425" rIns="91425" tIns="91425"/>
          <a:lstStyle>
            <a:lvl1pPr lvl="0" algn="ctr">
              <a:spcBef>
                <a:spcPts val="0"/>
              </a:spcBef>
              <a:buClr>
                <a:schemeClr val="lt1"/>
              </a:buClr>
              <a:buSzPct val="100000"/>
              <a:defRPr sz="3600">
                <a:solidFill>
                  <a:schemeClr val="lt1"/>
                </a:solidFill>
              </a:defRPr>
            </a:lvl1pPr>
            <a:lvl2pPr lvl="1" algn="ctr">
              <a:spcBef>
                <a:spcPts val="0"/>
              </a:spcBef>
              <a:buClr>
                <a:schemeClr val="lt1"/>
              </a:buClr>
              <a:buSzPct val="100000"/>
              <a:defRPr sz="3600">
                <a:solidFill>
                  <a:schemeClr val="lt1"/>
                </a:solidFill>
              </a:defRPr>
            </a:lvl2pPr>
            <a:lvl3pPr lvl="2" algn="ctr">
              <a:spcBef>
                <a:spcPts val="0"/>
              </a:spcBef>
              <a:buClr>
                <a:schemeClr val="lt1"/>
              </a:buClr>
              <a:buSzPct val="100000"/>
              <a:defRPr sz="3600">
                <a:solidFill>
                  <a:schemeClr val="lt1"/>
                </a:solidFill>
              </a:defRPr>
            </a:lvl3pPr>
            <a:lvl4pPr lvl="3" algn="ctr">
              <a:spcBef>
                <a:spcPts val="0"/>
              </a:spcBef>
              <a:buClr>
                <a:schemeClr val="lt1"/>
              </a:buClr>
              <a:buSzPct val="100000"/>
              <a:defRPr sz="3600">
                <a:solidFill>
                  <a:schemeClr val="lt1"/>
                </a:solidFill>
              </a:defRPr>
            </a:lvl4pPr>
            <a:lvl5pPr lvl="4" algn="ctr">
              <a:spcBef>
                <a:spcPts val="0"/>
              </a:spcBef>
              <a:buClr>
                <a:schemeClr val="lt1"/>
              </a:buClr>
              <a:buSzPct val="100000"/>
              <a:defRPr sz="3600">
                <a:solidFill>
                  <a:schemeClr val="lt1"/>
                </a:solidFill>
              </a:defRPr>
            </a:lvl5pPr>
            <a:lvl6pPr lvl="5" algn="ctr">
              <a:spcBef>
                <a:spcPts val="0"/>
              </a:spcBef>
              <a:buClr>
                <a:schemeClr val="lt1"/>
              </a:buClr>
              <a:buSzPct val="100000"/>
              <a:defRPr sz="3600">
                <a:solidFill>
                  <a:schemeClr val="lt1"/>
                </a:solidFill>
              </a:defRPr>
            </a:lvl6pPr>
            <a:lvl7pPr lvl="6" algn="ctr">
              <a:spcBef>
                <a:spcPts val="0"/>
              </a:spcBef>
              <a:buClr>
                <a:schemeClr val="lt1"/>
              </a:buClr>
              <a:buSzPct val="100000"/>
              <a:defRPr sz="3600">
                <a:solidFill>
                  <a:schemeClr val="lt1"/>
                </a:solidFill>
              </a:defRPr>
            </a:lvl7pPr>
            <a:lvl8pPr lvl="7" algn="ctr">
              <a:spcBef>
                <a:spcPts val="0"/>
              </a:spcBef>
              <a:buClr>
                <a:schemeClr val="lt1"/>
              </a:buClr>
              <a:buSzPct val="100000"/>
              <a:defRPr sz="3600">
                <a:solidFill>
                  <a:schemeClr val="lt1"/>
                </a:solidFill>
              </a:defRPr>
            </a:lvl8pPr>
            <a:lvl9pPr lvl="8" algn="ctr">
              <a:spcBef>
                <a:spcPts val="0"/>
              </a:spcBef>
              <a:buClr>
                <a:schemeClr val="lt1"/>
              </a:buClr>
              <a:buSzPct val="100000"/>
              <a:defRPr sz="3600">
                <a:solidFill>
                  <a:schemeClr val="lt1"/>
                </a:solidFill>
              </a:defRPr>
            </a:lvl9pPr>
          </a:lstStyle>
          <a:p/>
        </p:txBody>
      </p:sp>
      <p:sp>
        <p:nvSpPr>
          <p:cNvPr id="18" name="Shape 18"/>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9" name="Shape 19"/>
        <p:cNvGrpSpPr/>
        <p:nvPr/>
      </p:nvGrpSpPr>
      <p:grpSpPr>
        <a:xfrm>
          <a:off x="0" y="0"/>
          <a:ext cx="0" cy="0"/>
          <a:chOff x="0" y="0"/>
          <a:chExt cx="0" cy="0"/>
        </a:xfrm>
      </p:grpSpPr>
      <p:cxnSp>
        <p:nvCxnSpPr>
          <p:cNvPr id="20" name="Shape 20"/>
          <p:cNvCxnSpPr/>
          <p:nvPr/>
        </p:nvCxnSpPr>
        <p:spPr>
          <a:xfrm>
            <a:off x="429200" y="1275577"/>
            <a:ext cx="614099" cy="0"/>
          </a:xfrm>
          <a:prstGeom prst="straightConnector1">
            <a:avLst/>
          </a:prstGeom>
          <a:noFill/>
          <a:ln cap="flat" cmpd="sng" w="19050">
            <a:solidFill>
              <a:schemeClr val="dk2"/>
            </a:solidFill>
            <a:prstDash val="lgDash"/>
            <a:round/>
            <a:headEnd len="med" w="med" type="none"/>
            <a:tailEnd len="med" w="med" type="none"/>
          </a:ln>
        </p:spPr>
      </p:cxnSp>
      <p:sp>
        <p:nvSpPr>
          <p:cNvPr id="21" name="Shape 21"/>
          <p:cNvSpPr txBox="1"/>
          <p:nvPr>
            <p:ph type="title"/>
          </p:nvPr>
        </p:nvSpPr>
        <p:spPr>
          <a:xfrm>
            <a:off x="311700" y="372500"/>
            <a:ext cx="8520599" cy="733499"/>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468825"/>
            <a:ext cx="8520599" cy="30999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cxnSp>
        <p:nvCxnSpPr>
          <p:cNvPr id="25" name="Shape 25"/>
          <p:cNvCxnSpPr/>
          <p:nvPr/>
        </p:nvCxnSpPr>
        <p:spPr>
          <a:xfrm>
            <a:off x="429200" y="1275577"/>
            <a:ext cx="614099" cy="0"/>
          </a:xfrm>
          <a:prstGeom prst="straightConnector1">
            <a:avLst/>
          </a:prstGeom>
          <a:noFill/>
          <a:ln cap="flat" cmpd="sng" w="19050">
            <a:solidFill>
              <a:schemeClr val="dk2"/>
            </a:solidFill>
            <a:prstDash val="lgDash"/>
            <a:round/>
            <a:headEnd len="med" w="med" type="none"/>
            <a:tailEnd len="med" w="med" type="none"/>
          </a:ln>
        </p:spPr>
      </p:cxnSp>
      <p:sp>
        <p:nvSpPr>
          <p:cNvPr id="26" name="Shape 26"/>
          <p:cNvSpPr txBox="1"/>
          <p:nvPr>
            <p:ph type="title"/>
          </p:nvPr>
        </p:nvSpPr>
        <p:spPr>
          <a:xfrm>
            <a:off x="311700" y="372500"/>
            <a:ext cx="8520599" cy="733499"/>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 type="body"/>
          </p:nvPr>
        </p:nvSpPr>
        <p:spPr>
          <a:xfrm>
            <a:off x="311700" y="1468825"/>
            <a:ext cx="3999899" cy="30999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2" type="body"/>
          </p:nvPr>
        </p:nvSpPr>
        <p:spPr>
          <a:xfrm>
            <a:off x="4832400" y="1468825"/>
            <a:ext cx="3999899" cy="30999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9" name="Shape 29"/>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0" name="Shape 30"/>
        <p:cNvGrpSpPr/>
        <p:nvPr/>
      </p:nvGrpSpPr>
      <p:grpSpPr>
        <a:xfrm>
          <a:off x="0" y="0"/>
          <a:ext cx="0" cy="0"/>
          <a:chOff x="0" y="0"/>
          <a:chExt cx="0" cy="0"/>
        </a:xfrm>
      </p:grpSpPr>
      <p:sp>
        <p:nvSpPr>
          <p:cNvPr id="31" name="Shape 31"/>
          <p:cNvSpPr txBox="1"/>
          <p:nvPr>
            <p:ph type="title"/>
          </p:nvPr>
        </p:nvSpPr>
        <p:spPr>
          <a:xfrm>
            <a:off x="311700" y="372500"/>
            <a:ext cx="8520599" cy="733499"/>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2" name="Shape 32"/>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3" name="Shape 33"/>
        <p:cNvGrpSpPr/>
        <p:nvPr/>
      </p:nvGrpSpPr>
      <p:grpSpPr>
        <a:xfrm>
          <a:off x="0" y="0"/>
          <a:ext cx="0" cy="0"/>
          <a:chOff x="0" y="0"/>
          <a:chExt cx="0" cy="0"/>
        </a:xfrm>
      </p:grpSpPr>
      <p:cxnSp>
        <p:nvCxnSpPr>
          <p:cNvPr id="34" name="Shape 34"/>
          <p:cNvCxnSpPr/>
          <p:nvPr/>
        </p:nvCxnSpPr>
        <p:spPr>
          <a:xfrm>
            <a:off x="418675" y="1457787"/>
            <a:ext cx="614099" cy="0"/>
          </a:xfrm>
          <a:prstGeom prst="straightConnector1">
            <a:avLst/>
          </a:prstGeom>
          <a:noFill/>
          <a:ln cap="flat" cmpd="sng" w="19050">
            <a:solidFill>
              <a:schemeClr val="dk2"/>
            </a:solidFill>
            <a:prstDash val="lgDash"/>
            <a:round/>
            <a:headEnd len="med" w="med" type="none"/>
            <a:tailEnd len="med" w="med" type="none"/>
          </a:ln>
        </p:spPr>
      </p:cxnSp>
      <p:sp>
        <p:nvSpPr>
          <p:cNvPr id="35" name="Shape 35"/>
          <p:cNvSpPr txBox="1"/>
          <p:nvPr>
            <p:ph type="title"/>
          </p:nvPr>
        </p:nvSpPr>
        <p:spPr>
          <a:xfrm>
            <a:off x="311700" y="631800"/>
            <a:ext cx="2807999" cy="755699"/>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6" name="Shape 36"/>
          <p:cNvSpPr txBox="1"/>
          <p:nvPr>
            <p:ph idx="1" type="body"/>
          </p:nvPr>
        </p:nvSpPr>
        <p:spPr>
          <a:xfrm>
            <a:off x="311700" y="1618203"/>
            <a:ext cx="2807999" cy="29508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7" name="Shape 3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8" name="Shape 38"/>
        <p:cNvGrpSpPr/>
        <p:nvPr/>
      </p:nvGrpSpPr>
      <p:grpSpPr>
        <a:xfrm>
          <a:off x="0" y="0"/>
          <a:ext cx="0" cy="0"/>
          <a:chOff x="0" y="0"/>
          <a:chExt cx="0" cy="0"/>
        </a:xfrm>
      </p:grpSpPr>
      <p:sp>
        <p:nvSpPr>
          <p:cNvPr id="39" name="Shape 39"/>
          <p:cNvSpPr txBox="1"/>
          <p:nvPr>
            <p:ph type="title"/>
          </p:nvPr>
        </p:nvSpPr>
        <p:spPr>
          <a:xfrm>
            <a:off x="490250" y="528900"/>
            <a:ext cx="5678099" cy="4085699"/>
          </a:xfrm>
          <a:prstGeom prst="rect">
            <a:avLst/>
          </a:prstGeom>
        </p:spPr>
        <p:txBody>
          <a:bodyPr anchorCtr="0" anchor="ctr" bIns="91425" lIns="91425" rIns="91425" tIns="91425"/>
          <a:lstStyle>
            <a:lvl1pPr lvl="0">
              <a:spcBef>
                <a:spcPts val="0"/>
              </a:spcBef>
              <a:buClr>
                <a:schemeClr val="lt1"/>
              </a:buClr>
              <a:buSzPct val="100000"/>
              <a:defRPr sz="5400">
                <a:solidFill>
                  <a:schemeClr val="lt1"/>
                </a:solidFill>
              </a:defRPr>
            </a:lvl1pPr>
            <a:lvl2pPr lvl="1">
              <a:spcBef>
                <a:spcPts val="0"/>
              </a:spcBef>
              <a:buClr>
                <a:schemeClr val="lt1"/>
              </a:buClr>
              <a:buSzPct val="100000"/>
              <a:defRPr sz="5400">
                <a:solidFill>
                  <a:schemeClr val="lt1"/>
                </a:solidFill>
              </a:defRPr>
            </a:lvl2pPr>
            <a:lvl3pPr lvl="2">
              <a:spcBef>
                <a:spcPts val="0"/>
              </a:spcBef>
              <a:buClr>
                <a:schemeClr val="lt1"/>
              </a:buClr>
              <a:buSzPct val="100000"/>
              <a:defRPr sz="5400">
                <a:solidFill>
                  <a:schemeClr val="lt1"/>
                </a:solidFill>
              </a:defRPr>
            </a:lvl3pPr>
            <a:lvl4pPr lvl="3">
              <a:spcBef>
                <a:spcPts val="0"/>
              </a:spcBef>
              <a:buClr>
                <a:schemeClr val="lt1"/>
              </a:buClr>
              <a:buSzPct val="100000"/>
              <a:defRPr sz="5400">
                <a:solidFill>
                  <a:schemeClr val="lt1"/>
                </a:solidFill>
              </a:defRPr>
            </a:lvl4pPr>
            <a:lvl5pPr lvl="4">
              <a:spcBef>
                <a:spcPts val="0"/>
              </a:spcBef>
              <a:buClr>
                <a:schemeClr val="lt1"/>
              </a:buClr>
              <a:buSzPct val="100000"/>
              <a:defRPr sz="5400">
                <a:solidFill>
                  <a:schemeClr val="lt1"/>
                </a:solidFill>
              </a:defRPr>
            </a:lvl5pPr>
            <a:lvl6pPr lvl="5">
              <a:spcBef>
                <a:spcPts val="0"/>
              </a:spcBef>
              <a:buClr>
                <a:schemeClr val="lt1"/>
              </a:buClr>
              <a:buSzPct val="100000"/>
              <a:defRPr sz="5400">
                <a:solidFill>
                  <a:schemeClr val="lt1"/>
                </a:solidFill>
              </a:defRPr>
            </a:lvl6pPr>
            <a:lvl7pPr lvl="6">
              <a:spcBef>
                <a:spcPts val="0"/>
              </a:spcBef>
              <a:buClr>
                <a:schemeClr val="lt1"/>
              </a:buClr>
              <a:buSzPct val="100000"/>
              <a:defRPr sz="5400">
                <a:solidFill>
                  <a:schemeClr val="lt1"/>
                </a:solidFill>
              </a:defRPr>
            </a:lvl7pPr>
            <a:lvl8pPr lvl="7">
              <a:spcBef>
                <a:spcPts val="0"/>
              </a:spcBef>
              <a:buClr>
                <a:schemeClr val="lt1"/>
              </a:buClr>
              <a:buSzPct val="100000"/>
              <a:defRPr sz="5400">
                <a:solidFill>
                  <a:schemeClr val="lt1"/>
                </a:solidFill>
              </a:defRPr>
            </a:lvl8pPr>
            <a:lvl9pPr lvl="8">
              <a:spcBef>
                <a:spcPts val="0"/>
              </a:spcBef>
              <a:buClr>
                <a:schemeClr val="lt1"/>
              </a:buClr>
              <a:buSzPct val="100000"/>
              <a:defRPr sz="5400">
                <a:solidFill>
                  <a:schemeClr val="lt1"/>
                </a:solidFill>
              </a:defRPr>
            </a:lvl9pPr>
          </a:lstStyle>
          <a:p/>
        </p:txBody>
      </p:sp>
      <p:sp>
        <p:nvSpPr>
          <p:cNvPr id="40" name="Shape 40"/>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bg>
      <p:bgPr>
        <a:solidFill>
          <a:schemeClr val="dk1"/>
        </a:solidFill>
      </p:bgPr>
    </p:bg>
    <p:spTree>
      <p:nvGrpSpPr>
        <p:cNvPr id="41" name="Shape 41"/>
        <p:cNvGrpSpPr/>
        <p:nvPr/>
      </p:nvGrpSpPr>
      <p:grpSpPr>
        <a:xfrm>
          <a:off x="0" y="0"/>
          <a:ext cx="0" cy="0"/>
          <a:chOff x="0" y="0"/>
          <a:chExt cx="0" cy="0"/>
        </a:xfrm>
      </p:grpSpPr>
      <p:sp>
        <p:nvSpPr>
          <p:cNvPr id="42" name="Shape 42"/>
          <p:cNvSpPr/>
          <p:nvPr/>
        </p:nvSpPr>
        <p:spPr>
          <a:xfrm>
            <a:off x="4572000" y="175"/>
            <a:ext cx="4572000" cy="5143499"/>
          </a:xfrm>
          <a:prstGeom prst="rect">
            <a:avLst/>
          </a:prstGeom>
          <a:solidFill>
            <a:schemeClr val="lt1"/>
          </a:solidFill>
          <a:ln>
            <a:noFill/>
          </a:ln>
        </p:spPr>
        <p:txBody>
          <a:bodyPr anchorCtr="0" anchor="ctr" bIns="91425" lIns="91425" rIns="91425" tIns="91425">
            <a:noAutofit/>
          </a:bodyPr>
          <a:lstStyle/>
          <a:p>
            <a:pPr lvl="0">
              <a:spcBef>
                <a:spcPts val="0"/>
              </a:spcBef>
              <a:buNone/>
            </a:pPr>
            <a:r>
              <a:t/>
            </a:r>
            <a:endParaRPr/>
          </a:p>
        </p:txBody>
      </p:sp>
      <p:cxnSp>
        <p:nvCxnSpPr>
          <p:cNvPr id="43" name="Shape 43"/>
          <p:cNvCxnSpPr/>
          <p:nvPr/>
        </p:nvCxnSpPr>
        <p:spPr>
          <a:xfrm>
            <a:off x="5029675" y="4495500"/>
            <a:ext cx="577199" cy="0"/>
          </a:xfrm>
          <a:prstGeom prst="straightConnector1">
            <a:avLst/>
          </a:prstGeom>
          <a:noFill/>
          <a:ln cap="flat" cmpd="sng" w="19050">
            <a:solidFill>
              <a:schemeClr val="dk1"/>
            </a:solidFill>
            <a:prstDash val="lgDash"/>
            <a:round/>
            <a:headEnd len="med" w="med" type="none"/>
            <a:tailEnd len="med" w="med" type="none"/>
          </a:ln>
        </p:spPr>
      </p:cxnSp>
      <p:sp>
        <p:nvSpPr>
          <p:cNvPr id="44" name="Shape 44"/>
          <p:cNvSpPr txBox="1"/>
          <p:nvPr>
            <p:ph type="title"/>
          </p:nvPr>
        </p:nvSpPr>
        <p:spPr>
          <a:xfrm>
            <a:off x="265500" y="1078750"/>
            <a:ext cx="4045199" cy="1789200"/>
          </a:xfrm>
          <a:prstGeom prst="rect">
            <a:avLst/>
          </a:prstGeom>
        </p:spPr>
        <p:txBody>
          <a:bodyPr anchorCtr="0" anchor="b" bIns="91425" lIns="91425" rIns="91425" tIns="91425"/>
          <a:lstStyle>
            <a:lvl1pPr lvl="0" algn="ctr">
              <a:spcBef>
                <a:spcPts val="0"/>
              </a:spcBef>
              <a:buClr>
                <a:schemeClr val="lt1"/>
              </a:buClr>
              <a:buSzPct val="100000"/>
              <a:defRPr sz="4600">
                <a:solidFill>
                  <a:schemeClr val="lt1"/>
                </a:solidFill>
              </a:defRPr>
            </a:lvl1pPr>
            <a:lvl2pPr lvl="1" algn="ctr">
              <a:spcBef>
                <a:spcPts val="0"/>
              </a:spcBef>
              <a:buClr>
                <a:schemeClr val="lt1"/>
              </a:buClr>
              <a:buSzPct val="100000"/>
              <a:defRPr sz="4600">
                <a:solidFill>
                  <a:schemeClr val="lt1"/>
                </a:solidFill>
              </a:defRPr>
            </a:lvl2pPr>
            <a:lvl3pPr lvl="2" algn="ctr">
              <a:spcBef>
                <a:spcPts val="0"/>
              </a:spcBef>
              <a:buClr>
                <a:schemeClr val="lt1"/>
              </a:buClr>
              <a:buSzPct val="100000"/>
              <a:defRPr sz="4600">
                <a:solidFill>
                  <a:schemeClr val="lt1"/>
                </a:solidFill>
              </a:defRPr>
            </a:lvl3pPr>
            <a:lvl4pPr lvl="3" algn="ctr">
              <a:spcBef>
                <a:spcPts val="0"/>
              </a:spcBef>
              <a:buClr>
                <a:schemeClr val="lt1"/>
              </a:buClr>
              <a:buSzPct val="100000"/>
              <a:defRPr sz="4600">
                <a:solidFill>
                  <a:schemeClr val="lt1"/>
                </a:solidFill>
              </a:defRPr>
            </a:lvl4pPr>
            <a:lvl5pPr lvl="4" algn="ctr">
              <a:spcBef>
                <a:spcPts val="0"/>
              </a:spcBef>
              <a:buClr>
                <a:schemeClr val="lt1"/>
              </a:buClr>
              <a:buSzPct val="100000"/>
              <a:defRPr sz="4600">
                <a:solidFill>
                  <a:schemeClr val="lt1"/>
                </a:solidFill>
              </a:defRPr>
            </a:lvl5pPr>
            <a:lvl6pPr lvl="5" algn="ctr">
              <a:spcBef>
                <a:spcPts val="0"/>
              </a:spcBef>
              <a:buClr>
                <a:schemeClr val="lt1"/>
              </a:buClr>
              <a:buSzPct val="100000"/>
              <a:defRPr sz="4600">
                <a:solidFill>
                  <a:schemeClr val="lt1"/>
                </a:solidFill>
              </a:defRPr>
            </a:lvl6pPr>
            <a:lvl7pPr lvl="6" algn="ctr">
              <a:spcBef>
                <a:spcPts val="0"/>
              </a:spcBef>
              <a:buClr>
                <a:schemeClr val="lt1"/>
              </a:buClr>
              <a:buSzPct val="100000"/>
              <a:defRPr sz="4600">
                <a:solidFill>
                  <a:schemeClr val="lt1"/>
                </a:solidFill>
              </a:defRPr>
            </a:lvl7pPr>
            <a:lvl8pPr lvl="7" algn="ctr">
              <a:spcBef>
                <a:spcPts val="0"/>
              </a:spcBef>
              <a:buClr>
                <a:schemeClr val="lt1"/>
              </a:buClr>
              <a:buSzPct val="100000"/>
              <a:defRPr sz="4600">
                <a:solidFill>
                  <a:schemeClr val="lt1"/>
                </a:solidFill>
              </a:defRPr>
            </a:lvl8pPr>
            <a:lvl9pPr lvl="8" algn="ctr">
              <a:spcBef>
                <a:spcPts val="0"/>
              </a:spcBef>
              <a:buClr>
                <a:schemeClr val="lt1"/>
              </a:buClr>
              <a:buSzPct val="100000"/>
              <a:defRPr sz="4600">
                <a:solidFill>
                  <a:schemeClr val="lt1"/>
                </a:solidFill>
              </a:defRPr>
            </a:lvl9pPr>
          </a:lstStyle>
          <a:p/>
        </p:txBody>
      </p:sp>
      <p:sp>
        <p:nvSpPr>
          <p:cNvPr id="45" name="Shape 45"/>
          <p:cNvSpPr txBox="1"/>
          <p:nvPr>
            <p:ph idx="1" type="subTitle"/>
          </p:nvPr>
        </p:nvSpPr>
        <p:spPr>
          <a:xfrm>
            <a:off x="265500" y="2921400"/>
            <a:ext cx="4045199" cy="1345500"/>
          </a:xfrm>
          <a:prstGeom prst="rect">
            <a:avLst/>
          </a:prstGeom>
        </p:spPr>
        <p:txBody>
          <a:bodyPr anchorCtr="0" anchor="t" bIns="91425" lIns="91425" rIns="91425" tIns="91425"/>
          <a:lstStyle>
            <a:lvl1pPr lvl="0" algn="ctr">
              <a:lnSpc>
                <a:spcPct val="100000"/>
              </a:lnSpc>
              <a:spcBef>
                <a:spcPts val="0"/>
              </a:spcBef>
              <a:spcAft>
                <a:spcPts val="0"/>
              </a:spcAft>
              <a:buClr>
                <a:schemeClr val="lt1"/>
              </a:buClr>
              <a:buSzPct val="100000"/>
              <a:buNone/>
              <a:defRPr sz="1900">
                <a:solidFill>
                  <a:schemeClr val="lt1"/>
                </a:solidFill>
              </a:defRPr>
            </a:lvl1pPr>
            <a:lvl2pPr lvl="1" algn="ctr">
              <a:lnSpc>
                <a:spcPct val="100000"/>
              </a:lnSpc>
              <a:spcBef>
                <a:spcPts val="0"/>
              </a:spcBef>
              <a:spcAft>
                <a:spcPts val="0"/>
              </a:spcAft>
              <a:buClr>
                <a:schemeClr val="lt1"/>
              </a:buClr>
              <a:buSzPct val="100000"/>
              <a:buNone/>
              <a:defRPr sz="1900">
                <a:solidFill>
                  <a:schemeClr val="lt1"/>
                </a:solidFill>
              </a:defRPr>
            </a:lvl2pPr>
            <a:lvl3pPr lvl="2" algn="ctr">
              <a:lnSpc>
                <a:spcPct val="100000"/>
              </a:lnSpc>
              <a:spcBef>
                <a:spcPts val="0"/>
              </a:spcBef>
              <a:spcAft>
                <a:spcPts val="0"/>
              </a:spcAft>
              <a:buClr>
                <a:schemeClr val="lt1"/>
              </a:buClr>
              <a:buSzPct val="100000"/>
              <a:buNone/>
              <a:defRPr sz="1900">
                <a:solidFill>
                  <a:schemeClr val="lt1"/>
                </a:solidFill>
              </a:defRPr>
            </a:lvl3pPr>
            <a:lvl4pPr lvl="3" algn="ctr">
              <a:lnSpc>
                <a:spcPct val="100000"/>
              </a:lnSpc>
              <a:spcBef>
                <a:spcPts val="0"/>
              </a:spcBef>
              <a:spcAft>
                <a:spcPts val="0"/>
              </a:spcAft>
              <a:buClr>
                <a:schemeClr val="lt1"/>
              </a:buClr>
              <a:buSzPct val="100000"/>
              <a:buNone/>
              <a:defRPr sz="1900">
                <a:solidFill>
                  <a:schemeClr val="lt1"/>
                </a:solidFill>
              </a:defRPr>
            </a:lvl4pPr>
            <a:lvl5pPr lvl="4" algn="ctr">
              <a:lnSpc>
                <a:spcPct val="100000"/>
              </a:lnSpc>
              <a:spcBef>
                <a:spcPts val="0"/>
              </a:spcBef>
              <a:spcAft>
                <a:spcPts val="0"/>
              </a:spcAft>
              <a:buClr>
                <a:schemeClr val="lt1"/>
              </a:buClr>
              <a:buSzPct val="100000"/>
              <a:buNone/>
              <a:defRPr sz="1900">
                <a:solidFill>
                  <a:schemeClr val="lt1"/>
                </a:solidFill>
              </a:defRPr>
            </a:lvl5pPr>
            <a:lvl6pPr lvl="5" algn="ctr">
              <a:lnSpc>
                <a:spcPct val="100000"/>
              </a:lnSpc>
              <a:spcBef>
                <a:spcPts val="0"/>
              </a:spcBef>
              <a:spcAft>
                <a:spcPts val="0"/>
              </a:spcAft>
              <a:buClr>
                <a:schemeClr val="lt1"/>
              </a:buClr>
              <a:buSzPct val="100000"/>
              <a:buNone/>
              <a:defRPr sz="1900">
                <a:solidFill>
                  <a:schemeClr val="lt1"/>
                </a:solidFill>
              </a:defRPr>
            </a:lvl6pPr>
            <a:lvl7pPr lvl="6" algn="ctr">
              <a:lnSpc>
                <a:spcPct val="100000"/>
              </a:lnSpc>
              <a:spcBef>
                <a:spcPts val="0"/>
              </a:spcBef>
              <a:spcAft>
                <a:spcPts val="0"/>
              </a:spcAft>
              <a:buClr>
                <a:schemeClr val="lt1"/>
              </a:buClr>
              <a:buSzPct val="100000"/>
              <a:buNone/>
              <a:defRPr sz="1900">
                <a:solidFill>
                  <a:schemeClr val="lt1"/>
                </a:solidFill>
              </a:defRPr>
            </a:lvl7pPr>
            <a:lvl8pPr lvl="7" algn="ctr">
              <a:lnSpc>
                <a:spcPct val="100000"/>
              </a:lnSpc>
              <a:spcBef>
                <a:spcPts val="0"/>
              </a:spcBef>
              <a:spcAft>
                <a:spcPts val="0"/>
              </a:spcAft>
              <a:buClr>
                <a:schemeClr val="lt1"/>
              </a:buClr>
              <a:buSzPct val="100000"/>
              <a:buNone/>
              <a:defRPr sz="1900">
                <a:solidFill>
                  <a:schemeClr val="lt1"/>
                </a:solidFill>
              </a:defRPr>
            </a:lvl8pPr>
            <a:lvl9pPr lvl="8" algn="ctr">
              <a:lnSpc>
                <a:spcPct val="100000"/>
              </a:lnSpc>
              <a:spcBef>
                <a:spcPts val="0"/>
              </a:spcBef>
              <a:spcAft>
                <a:spcPts val="0"/>
              </a:spcAft>
              <a:buClr>
                <a:schemeClr val="lt1"/>
              </a:buClr>
              <a:buSzPct val="100000"/>
              <a:buNone/>
              <a:defRPr sz="1900">
                <a:solidFill>
                  <a:schemeClr val="lt1"/>
                </a:solidFill>
              </a:defRPr>
            </a:lvl9pPr>
          </a:lstStyle>
          <a:p/>
        </p:txBody>
      </p:sp>
      <p:sp>
        <p:nvSpPr>
          <p:cNvPr id="46" name="Shape 46"/>
          <p:cNvSpPr txBox="1"/>
          <p:nvPr>
            <p:ph idx="2" type="body"/>
          </p:nvPr>
        </p:nvSpPr>
        <p:spPr>
          <a:xfrm>
            <a:off x="4939500" y="724200"/>
            <a:ext cx="3837000" cy="3695099"/>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7" name="Shape 4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8" name="Shape 48"/>
        <p:cNvGrpSpPr/>
        <p:nvPr/>
      </p:nvGrpSpPr>
      <p:grpSpPr>
        <a:xfrm>
          <a:off x="0" y="0"/>
          <a:ext cx="0" cy="0"/>
          <a:chOff x="0" y="0"/>
          <a:chExt cx="0" cy="0"/>
        </a:xfrm>
      </p:grpSpPr>
      <p:sp>
        <p:nvSpPr>
          <p:cNvPr id="49" name="Shape 49"/>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SzPct val="100000"/>
              <a:buFont typeface="Oswald"/>
              <a:buNone/>
              <a:defRPr sz="2100">
                <a:latin typeface="Oswald"/>
                <a:ea typeface="Oswald"/>
                <a:cs typeface="Oswald"/>
                <a:sym typeface="Oswald"/>
              </a:defRPr>
            </a:lvl1pPr>
          </a:lstStyle>
          <a:p/>
        </p:txBody>
      </p:sp>
      <p:sp>
        <p:nvSpPr>
          <p:cNvPr id="50" name="Shape 50"/>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72500"/>
            <a:ext cx="8520599" cy="733499"/>
          </a:xfrm>
          <a:prstGeom prst="rect">
            <a:avLst/>
          </a:prstGeom>
          <a:noFill/>
          <a:ln>
            <a:noFill/>
          </a:ln>
        </p:spPr>
        <p:txBody>
          <a:bodyPr anchorCtr="0" anchor="b" bIns="91425" lIns="91425" rIns="91425" tIns="91425"/>
          <a:lstStyle>
            <a:lvl1pPr lvl="0">
              <a:spcBef>
                <a:spcPts val="0"/>
              </a:spcBef>
              <a:buClr>
                <a:schemeClr val="dk2"/>
              </a:buClr>
              <a:buSzPct val="100000"/>
              <a:buFont typeface="Oswald"/>
              <a:buNone/>
              <a:defRPr sz="3000">
                <a:solidFill>
                  <a:schemeClr val="dk2"/>
                </a:solidFill>
                <a:latin typeface="Oswald"/>
                <a:ea typeface="Oswald"/>
                <a:cs typeface="Oswald"/>
                <a:sym typeface="Oswald"/>
              </a:defRPr>
            </a:lvl1pPr>
            <a:lvl2pPr lvl="1">
              <a:spcBef>
                <a:spcPts val="0"/>
              </a:spcBef>
              <a:buClr>
                <a:schemeClr val="dk2"/>
              </a:buClr>
              <a:buSzPct val="100000"/>
              <a:buFont typeface="Oswald"/>
              <a:buNone/>
              <a:defRPr sz="3000">
                <a:solidFill>
                  <a:schemeClr val="dk2"/>
                </a:solidFill>
                <a:latin typeface="Oswald"/>
                <a:ea typeface="Oswald"/>
                <a:cs typeface="Oswald"/>
                <a:sym typeface="Oswald"/>
              </a:defRPr>
            </a:lvl2pPr>
            <a:lvl3pPr lvl="2">
              <a:spcBef>
                <a:spcPts val="0"/>
              </a:spcBef>
              <a:buClr>
                <a:schemeClr val="dk2"/>
              </a:buClr>
              <a:buSzPct val="100000"/>
              <a:buFont typeface="Oswald"/>
              <a:buNone/>
              <a:defRPr sz="3000">
                <a:solidFill>
                  <a:schemeClr val="dk2"/>
                </a:solidFill>
                <a:latin typeface="Oswald"/>
                <a:ea typeface="Oswald"/>
                <a:cs typeface="Oswald"/>
                <a:sym typeface="Oswald"/>
              </a:defRPr>
            </a:lvl3pPr>
            <a:lvl4pPr lvl="3">
              <a:spcBef>
                <a:spcPts val="0"/>
              </a:spcBef>
              <a:buClr>
                <a:schemeClr val="dk2"/>
              </a:buClr>
              <a:buSzPct val="100000"/>
              <a:buFont typeface="Oswald"/>
              <a:buNone/>
              <a:defRPr sz="3000">
                <a:solidFill>
                  <a:schemeClr val="dk2"/>
                </a:solidFill>
                <a:latin typeface="Oswald"/>
                <a:ea typeface="Oswald"/>
                <a:cs typeface="Oswald"/>
                <a:sym typeface="Oswald"/>
              </a:defRPr>
            </a:lvl4pPr>
            <a:lvl5pPr lvl="4">
              <a:spcBef>
                <a:spcPts val="0"/>
              </a:spcBef>
              <a:buClr>
                <a:schemeClr val="dk2"/>
              </a:buClr>
              <a:buSzPct val="100000"/>
              <a:buFont typeface="Oswald"/>
              <a:buNone/>
              <a:defRPr sz="3000">
                <a:solidFill>
                  <a:schemeClr val="dk2"/>
                </a:solidFill>
                <a:latin typeface="Oswald"/>
                <a:ea typeface="Oswald"/>
                <a:cs typeface="Oswald"/>
                <a:sym typeface="Oswald"/>
              </a:defRPr>
            </a:lvl5pPr>
            <a:lvl6pPr lvl="5">
              <a:spcBef>
                <a:spcPts val="0"/>
              </a:spcBef>
              <a:buClr>
                <a:schemeClr val="dk2"/>
              </a:buClr>
              <a:buSzPct val="100000"/>
              <a:buFont typeface="Oswald"/>
              <a:buNone/>
              <a:defRPr sz="3000">
                <a:solidFill>
                  <a:schemeClr val="dk2"/>
                </a:solidFill>
                <a:latin typeface="Oswald"/>
                <a:ea typeface="Oswald"/>
                <a:cs typeface="Oswald"/>
                <a:sym typeface="Oswald"/>
              </a:defRPr>
            </a:lvl6pPr>
            <a:lvl7pPr lvl="6">
              <a:spcBef>
                <a:spcPts val="0"/>
              </a:spcBef>
              <a:buClr>
                <a:schemeClr val="dk2"/>
              </a:buClr>
              <a:buSzPct val="100000"/>
              <a:buFont typeface="Oswald"/>
              <a:buNone/>
              <a:defRPr sz="3000">
                <a:solidFill>
                  <a:schemeClr val="dk2"/>
                </a:solidFill>
                <a:latin typeface="Oswald"/>
                <a:ea typeface="Oswald"/>
                <a:cs typeface="Oswald"/>
                <a:sym typeface="Oswald"/>
              </a:defRPr>
            </a:lvl7pPr>
            <a:lvl8pPr lvl="7">
              <a:spcBef>
                <a:spcPts val="0"/>
              </a:spcBef>
              <a:buClr>
                <a:schemeClr val="dk2"/>
              </a:buClr>
              <a:buSzPct val="100000"/>
              <a:buFont typeface="Oswald"/>
              <a:buNone/>
              <a:defRPr sz="3000">
                <a:solidFill>
                  <a:schemeClr val="dk2"/>
                </a:solidFill>
                <a:latin typeface="Oswald"/>
                <a:ea typeface="Oswald"/>
                <a:cs typeface="Oswald"/>
                <a:sym typeface="Oswald"/>
              </a:defRPr>
            </a:lvl8pPr>
            <a:lvl9pPr lvl="8">
              <a:spcBef>
                <a:spcPts val="0"/>
              </a:spcBef>
              <a:buClr>
                <a:schemeClr val="dk2"/>
              </a:buClr>
              <a:buSzPct val="100000"/>
              <a:buFont typeface="Oswald"/>
              <a:buNone/>
              <a:defRPr sz="3000">
                <a:solidFill>
                  <a:schemeClr val="dk2"/>
                </a:solidFill>
                <a:latin typeface="Oswald"/>
                <a:ea typeface="Oswald"/>
                <a:cs typeface="Oswald"/>
                <a:sym typeface="Oswald"/>
              </a:defRPr>
            </a:lvl9pPr>
          </a:lstStyle>
          <a:p/>
        </p:txBody>
      </p:sp>
      <p:sp>
        <p:nvSpPr>
          <p:cNvPr id="7" name="Shape 7"/>
          <p:cNvSpPr txBox="1"/>
          <p:nvPr>
            <p:ph idx="1" type="body"/>
          </p:nvPr>
        </p:nvSpPr>
        <p:spPr>
          <a:xfrm>
            <a:off x="311700" y="1468825"/>
            <a:ext cx="8520599" cy="30999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p:txBody>
      </p:sp>
      <p:sp>
        <p:nvSpPr>
          <p:cNvPr id="8" name="Shape 8"/>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latin typeface="Source Code Pro"/>
                <a:ea typeface="Source Code Pro"/>
                <a:cs typeface="Source Code Pro"/>
                <a:sym typeface="Source Code Pr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bstockus.wordpress.com/" TargetMode="External"/><Relationship Id="rId4" Type="http://schemas.openxmlformats.org/officeDocument/2006/relationships/hyperlink" Target="https://twitter.com/bstockus" TargetMode="External"/><Relationship Id="rId5" Type="http://schemas.openxmlformats.org/officeDocument/2006/relationships/hyperlink" Target="https://creativecommons.org/licenses/by-nc/4.0/" TargetMode="External"/><Relationship Id="rId6" Type="http://schemas.openxmlformats.org/officeDocument/2006/relationships/image" Target="../media/image00.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 name="Shape 61"/>
        <p:cNvGrpSpPr/>
        <p:nvPr/>
      </p:nvGrpSpPr>
      <p:grpSpPr>
        <a:xfrm>
          <a:off x="0" y="0"/>
          <a:ext cx="0" cy="0"/>
          <a:chOff x="0" y="0"/>
          <a:chExt cx="0" cy="0"/>
        </a:xfrm>
      </p:grpSpPr>
      <p:sp>
        <p:nvSpPr>
          <p:cNvPr id="62" name="Shape 62"/>
          <p:cNvSpPr txBox="1"/>
          <p:nvPr>
            <p:ph type="ctrTitle"/>
          </p:nvPr>
        </p:nvSpPr>
        <p:spPr>
          <a:xfrm>
            <a:off x="411175" y="644300"/>
            <a:ext cx="8282399" cy="2109000"/>
          </a:xfrm>
          <a:prstGeom prst="rect">
            <a:avLst/>
          </a:prstGeom>
        </p:spPr>
        <p:txBody>
          <a:bodyPr anchorCtr="0" anchor="b" bIns="91425" lIns="91425" rIns="91425" tIns="91425">
            <a:noAutofit/>
          </a:bodyPr>
          <a:lstStyle/>
          <a:p>
            <a:pPr lvl="0">
              <a:spcBef>
                <a:spcPts val="0"/>
              </a:spcBef>
              <a:buNone/>
            </a:pPr>
            <a:r>
              <a:rPr lang="en"/>
              <a:t>Numberless Word Problems</a:t>
            </a:r>
          </a:p>
        </p:txBody>
      </p:sp>
      <p:sp>
        <p:nvSpPr>
          <p:cNvPr id="63" name="Shape 63"/>
          <p:cNvSpPr txBox="1"/>
          <p:nvPr>
            <p:ph idx="1" type="subTitle"/>
          </p:nvPr>
        </p:nvSpPr>
        <p:spPr>
          <a:xfrm>
            <a:off x="411175" y="3398250"/>
            <a:ext cx="8282399" cy="1260599"/>
          </a:xfrm>
          <a:prstGeom prst="rect">
            <a:avLst/>
          </a:prstGeom>
        </p:spPr>
        <p:txBody>
          <a:bodyPr anchorCtr="0" anchor="ctr" bIns="91425" lIns="91425" rIns="91425" tIns="91425">
            <a:noAutofit/>
          </a:bodyPr>
          <a:lstStyle/>
          <a:p>
            <a:pPr lvl="0">
              <a:spcBef>
                <a:spcPts val="0"/>
              </a:spcBef>
              <a:buNone/>
            </a:pPr>
            <a:r>
              <a:rPr lang="en"/>
              <a:t>Separating - Start Unknown Problems</a:t>
            </a:r>
          </a:p>
        </p:txBody>
      </p:sp>
      <p:sp>
        <p:nvSpPr>
          <p:cNvPr id="64" name="Shape 64"/>
          <p:cNvSpPr txBox="1"/>
          <p:nvPr/>
        </p:nvSpPr>
        <p:spPr>
          <a:xfrm>
            <a:off x="0" y="4810862"/>
            <a:ext cx="2467800" cy="295200"/>
          </a:xfrm>
          <a:prstGeom prst="rect">
            <a:avLst/>
          </a:prstGeom>
          <a:noFill/>
          <a:ln>
            <a:noFill/>
          </a:ln>
        </p:spPr>
        <p:txBody>
          <a:bodyPr anchorCtr="0" anchor="t" bIns="91425" lIns="91425" rIns="91425" tIns="91425">
            <a:noAutofit/>
          </a:bodyPr>
          <a:lstStyle/>
          <a:p>
            <a:pPr lvl="0" rtl="0">
              <a:spcBef>
                <a:spcPts val="0"/>
              </a:spcBef>
              <a:buNone/>
            </a:pPr>
            <a:r>
              <a:rPr lang="en" u="sng">
                <a:solidFill>
                  <a:srgbClr val="01AFD1"/>
                </a:solidFill>
                <a:latin typeface="Oswald"/>
                <a:ea typeface="Oswald"/>
                <a:cs typeface="Oswald"/>
                <a:sym typeface="Oswald"/>
                <a:hlinkClick r:id="rId3"/>
              </a:rPr>
              <a:t>Brian Bushart </a:t>
            </a:r>
            <a:r>
              <a:rPr lang="en">
                <a:solidFill>
                  <a:srgbClr val="424242"/>
                </a:solidFill>
                <a:latin typeface="Oswald"/>
                <a:ea typeface="Oswald"/>
                <a:cs typeface="Oswald"/>
                <a:sym typeface="Oswald"/>
              </a:rPr>
              <a:t>| </a:t>
            </a:r>
            <a:r>
              <a:rPr lang="en" u="sng">
                <a:solidFill>
                  <a:srgbClr val="01AFD1"/>
                </a:solidFill>
                <a:latin typeface="Oswald"/>
                <a:ea typeface="Oswald"/>
                <a:cs typeface="Oswald"/>
                <a:sym typeface="Oswald"/>
                <a:hlinkClick r:id="rId4"/>
              </a:rPr>
              <a:t>@bstockus</a:t>
            </a:r>
          </a:p>
        </p:txBody>
      </p:sp>
      <p:pic>
        <p:nvPicPr>
          <p:cNvPr id="65" name="Shape 65">
            <a:hlinkClick r:id="rId5"/>
          </p:cNvPr>
          <p:cNvPicPr preferRelativeResize="0"/>
          <p:nvPr/>
        </p:nvPicPr>
        <p:blipFill>
          <a:blip r:embed="rId6">
            <a:alphaModFix/>
          </a:blip>
          <a:stretch>
            <a:fillRect/>
          </a:stretch>
        </p:blipFill>
        <p:spPr>
          <a:xfrm>
            <a:off x="8305800" y="4810825"/>
            <a:ext cx="838200" cy="2952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17" name="Shape 117"/>
        <p:cNvGrpSpPr/>
        <p:nvPr/>
      </p:nvGrpSpPr>
      <p:grpSpPr>
        <a:xfrm>
          <a:off x="0" y="0"/>
          <a:ext cx="0" cy="0"/>
          <a:chOff x="0" y="0"/>
          <a:chExt cx="0" cy="0"/>
        </a:xfrm>
      </p:grpSpPr>
      <p:sp>
        <p:nvSpPr>
          <p:cNvPr id="118" name="Shape 118"/>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2</a:t>
            </a:r>
          </a:p>
        </p:txBody>
      </p:sp>
      <p:sp>
        <p:nvSpPr>
          <p:cNvPr id="119" name="Shape 119"/>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Robert had some Goldfish crackers. He ate some of them. Then he had 3 left.</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23" name="Shape 123"/>
        <p:cNvGrpSpPr/>
        <p:nvPr/>
      </p:nvGrpSpPr>
      <p:grpSpPr>
        <a:xfrm>
          <a:off x="0" y="0"/>
          <a:ext cx="0" cy="0"/>
          <a:chOff x="0" y="0"/>
          <a:chExt cx="0" cy="0"/>
        </a:xfrm>
      </p:grpSpPr>
      <p:sp>
        <p:nvSpPr>
          <p:cNvPr id="124" name="Shape 124"/>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2</a:t>
            </a:r>
          </a:p>
        </p:txBody>
      </p:sp>
      <p:sp>
        <p:nvSpPr>
          <p:cNvPr id="125" name="Shape 125"/>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Robert had some Goldfish crackers. He ate 7 of them. Then he had 3 left.</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29" name="Shape 129"/>
        <p:cNvGrpSpPr/>
        <p:nvPr/>
      </p:nvGrpSpPr>
      <p:grpSpPr>
        <a:xfrm>
          <a:off x="0" y="0"/>
          <a:ext cx="0" cy="0"/>
          <a:chOff x="0" y="0"/>
          <a:chExt cx="0" cy="0"/>
        </a:xfrm>
      </p:grpSpPr>
      <p:sp>
        <p:nvSpPr>
          <p:cNvPr id="130" name="Shape 130"/>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2</a:t>
            </a:r>
          </a:p>
        </p:txBody>
      </p:sp>
      <p:sp>
        <p:nvSpPr>
          <p:cNvPr id="131" name="Shape 131"/>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Robert had some Goldfish crackers. He ate 7 of them. Then he had 3 left. How many Goldfish crackers did Robert have before he ate any?</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5" name="Shape 135"/>
        <p:cNvGrpSpPr/>
        <p:nvPr/>
      </p:nvGrpSpPr>
      <p:grpSpPr>
        <a:xfrm>
          <a:off x="0" y="0"/>
          <a:ext cx="0" cy="0"/>
          <a:chOff x="0" y="0"/>
          <a:chExt cx="0" cy="0"/>
        </a:xfrm>
      </p:grpSpPr>
      <p:sp>
        <p:nvSpPr>
          <p:cNvPr id="136" name="Shape 136"/>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3</a:t>
            </a:r>
          </a:p>
        </p:txBody>
      </p:sp>
      <p:sp>
        <p:nvSpPr>
          <p:cNvPr id="137" name="Shape 137"/>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A gorilla had some bananas. She ate some of them. Then she had some left.</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 name="Shape 141"/>
        <p:cNvGrpSpPr/>
        <p:nvPr/>
      </p:nvGrpSpPr>
      <p:grpSpPr>
        <a:xfrm>
          <a:off x="0" y="0"/>
          <a:ext cx="0" cy="0"/>
          <a:chOff x="0" y="0"/>
          <a:chExt cx="0" cy="0"/>
        </a:xfrm>
      </p:grpSpPr>
      <p:sp>
        <p:nvSpPr>
          <p:cNvPr id="142" name="Shape 142"/>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3</a:t>
            </a:r>
          </a:p>
        </p:txBody>
      </p:sp>
      <p:sp>
        <p:nvSpPr>
          <p:cNvPr id="143" name="Shape 143"/>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A gorilla had some bananas. She ate some of them. Then she had 5 left.</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7" name="Shape 147"/>
        <p:cNvGrpSpPr/>
        <p:nvPr/>
      </p:nvGrpSpPr>
      <p:grpSpPr>
        <a:xfrm>
          <a:off x="0" y="0"/>
          <a:ext cx="0" cy="0"/>
          <a:chOff x="0" y="0"/>
          <a:chExt cx="0" cy="0"/>
        </a:xfrm>
      </p:grpSpPr>
      <p:sp>
        <p:nvSpPr>
          <p:cNvPr id="148" name="Shape 148"/>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3</a:t>
            </a:r>
          </a:p>
        </p:txBody>
      </p:sp>
      <p:sp>
        <p:nvSpPr>
          <p:cNvPr id="149" name="Shape 149"/>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A gorilla had some bananas. She ate 6 of them. Then she had 5 left.</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3" name="Shape 153"/>
        <p:cNvGrpSpPr/>
        <p:nvPr/>
      </p:nvGrpSpPr>
      <p:grpSpPr>
        <a:xfrm>
          <a:off x="0" y="0"/>
          <a:ext cx="0" cy="0"/>
          <a:chOff x="0" y="0"/>
          <a:chExt cx="0" cy="0"/>
        </a:xfrm>
      </p:grpSpPr>
      <p:sp>
        <p:nvSpPr>
          <p:cNvPr id="154" name="Shape 154"/>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3</a:t>
            </a:r>
          </a:p>
        </p:txBody>
      </p:sp>
      <p:sp>
        <p:nvSpPr>
          <p:cNvPr id="155" name="Shape 155"/>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A gorilla had some bananas. She ate 6 of them. Then she had 5 left. How many bananas did the gorilla have before she ate any?</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59" name="Shape 159"/>
        <p:cNvGrpSpPr/>
        <p:nvPr/>
      </p:nvGrpSpPr>
      <p:grpSpPr>
        <a:xfrm>
          <a:off x="0" y="0"/>
          <a:ext cx="0" cy="0"/>
          <a:chOff x="0" y="0"/>
          <a:chExt cx="0" cy="0"/>
        </a:xfrm>
      </p:grpSpPr>
      <p:sp>
        <p:nvSpPr>
          <p:cNvPr id="160" name="Shape 160"/>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4</a:t>
            </a:r>
          </a:p>
        </p:txBody>
      </p:sp>
      <p:sp>
        <p:nvSpPr>
          <p:cNvPr id="161" name="Shape 161"/>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Jane made some water balloons. She threw some of them at her friends. Now she has some water balloons left.</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65" name="Shape 165"/>
        <p:cNvGrpSpPr/>
        <p:nvPr/>
      </p:nvGrpSpPr>
      <p:grpSpPr>
        <a:xfrm>
          <a:off x="0" y="0"/>
          <a:ext cx="0" cy="0"/>
          <a:chOff x="0" y="0"/>
          <a:chExt cx="0" cy="0"/>
        </a:xfrm>
      </p:grpSpPr>
      <p:sp>
        <p:nvSpPr>
          <p:cNvPr id="166" name="Shape 166"/>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4</a:t>
            </a:r>
          </a:p>
        </p:txBody>
      </p:sp>
      <p:sp>
        <p:nvSpPr>
          <p:cNvPr id="167" name="Shape 167"/>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Jane made some water balloons. She threw some of them at her friends. Now she has 8 water balloons left.</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71" name="Shape 171"/>
        <p:cNvGrpSpPr/>
        <p:nvPr/>
      </p:nvGrpSpPr>
      <p:grpSpPr>
        <a:xfrm>
          <a:off x="0" y="0"/>
          <a:ext cx="0" cy="0"/>
          <a:chOff x="0" y="0"/>
          <a:chExt cx="0" cy="0"/>
        </a:xfrm>
      </p:grpSpPr>
      <p:sp>
        <p:nvSpPr>
          <p:cNvPr id="172" name="Shape 172"/>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4</a:t>
            </a:r>
          </a:p>
        </p:txBody>
      </p:sp>
      <p:sp>
        <p:nvSpPr>
          <p:cNvPr id="173" name="Shape 173"/>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Jane made some water balloons. She threw 4 of them at her friends. Now she has 8 water balloons left.</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x="0" y="0"/>
          <a:ext cx="0" cy="0"/>
          <a:chOff x="0" y="0"/>
          <a:chExt cx="0" cy="0"/>
        </a:xfrm>
      </p:grpSpPr>
      <p:sp>
        <p:nvSpPr>
          <p:cNvPr id="70" name="Shape 70"/>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Notes</a:t>
            </a:r>
          </a:p>
        </p:txBody>
      </p:sp>
      <p:sp>
        <p:nvSpPr>
          <p:cNvPr id="71" name="Shape 71"/>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This problem set contains 10 numberless word problems organized around one CGI problem type.</a:t>
            </a:r>
          </a:p>
          <a:p>
            <a:pPr lvl="0" rtl="0">
              <a:spcBef>
                <a:spcPts val="0"/>
              </a:spcBef>
              <a:buNone/>
            </a:pPr>
            <a:r>
              <a:rPr lang="en"/>
              <a:t>There are sample discussion questions in the notes section on each slide.</a:t>
            </a:r>
          </a:p>
          <a:p>
            <a:pPr lvl="0" rtl="0">
              <a:spcBef>
                <a:spcPts val="0"/>
              </a:spcBef>
              <a:buNone/>
            </a:pPr>
            <a:r>
              <a:rPr lang="en"/>
              <a:t>The idea is that each slide of a problem will be revealed and discussed one at a time to scaffold students’ understanding of the situation and the question ultimately asked.</a:t>
            </a:r>
          </a:p>
          <a:p>
            <a:pPr lvl="0" rtl="0">
              <a:spcBef>
                <a:spcPts val="0"/>
              </a:spcBef>
              <a:buNone/>
            </a:pPr>
            <a:r>
              <a:rPr lang="en"/>
              <a:t>Feel free to change numbers in the problems.</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77" name="Shape 177"/>
        <p:cNvGrpSpPr/>
        <p:nvPr/>
      </p:nvGrpSpPr>
      <p:grpSpPr>
        <a:xfrm>
          <a:off x="0" y="0"/>
          <a:ext cx="0" cy="0"/>
          <a:chOff x="0" y="0"/>
          <a:chExt cx="0" cy="0"/>
        </a:xfrm>
      </p:grpSpPr>
      <p:sp>
        <p:nvSpPr>
          <p:cNvPr id="178" name="Shape 178"/>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4</a:t>
            </a:r>
          </a:p>
        </p:txBody>
      </p:sp>
      <p:sp>
        <p:nvSpPr>
          <p:cNvPr id="179" name="Shape 179"/>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Jane made some water balloons. She threw 4 of them at her friends. Now she has 8 water balloons left.</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3" name="Shape 183"/>
        <p:cNvGrpSpPr/>
        <p:nvPr/>
      </p:nvGrpSpPr>
      <p:grpSpPr>
        <a:xfrm>
          <a:off x="0" y="0"/>
          <a:ext cx="0" cy="0"/>
          <a:chOff x="0" y="0"/>
          <a:chExt cx="0" cy="0"/>
        </a:xfrm>
      </p:grpSpPr>
      <p:sp>
        <p:nvSpPr>
          <p:cNvPr id="184" name="Shape 184"/>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5</a:t>
            </a:r>
          </a:p>
        </p:txBody>
      </p:sp>
      <p:sp>
        <p:nvSpPr>
          <p:cNvPr id="185" name="Shape 185"/>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Felice bought some apples. She gave some to her mother. Now she has some apples left.</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9" name="Shape 189"/>
        <p:cNvGrpSpPr/>
        <p:nvPr/>
      </p:nvGrpSpPr>
      <p:grpSpPr>
        <a:xfrm>
          <a:off x="0" y="0"/>
          <a:ext cx="0" cy="0"/>
          <a:chOff x="0" y="0"/>
          <a:chExt cx="0" cy="0"/>
        </a:xfrm>
      </p:grpSpPr>
      <p:sp>
        <p:nvSpPr>
          <p:cNvPr id="190" name="Shape 190"/>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5</a:t>
            </a:r>
          </a:p>
        </p:txBody>
      </p:sp>
      <p:sp>
        <p:nvSpPr>
          <p:cNvPr id="191" name="Shape 191"/>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Felice bought some apples. She gave some to her mother. Now she has 10 apples left.</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5" name="Shape 195"/>
        <p:cNvGrpSpPr/>
        <p:nvPr/>
      </p:nvGrpSpPr>
      <p:grpSpPr>
        <a:xfrm>
          <a:off x="0" y="0"/>
          <a:ext cx="0" cy="0"/>
          <a:chOff x="0" y="0"/>
          <a:chExt cx="0" cy="0"/>
        </a:xfrm>
      </p:grpSpPr>
      <p:sp>
        <p:nvSpPr>
          <p:cNvPr id="196" name="Shape 196"/>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5</a:t>
            </a:r>
          </a:p>
        </p:txBody>
      </p:sp>
      <p:sp>
        <p:nvSpPr>
          <p:cNvPr id="197" name="Shape 197"/>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Felice bought some apples. She gave 6 to her mother. Now she has 10 apples left.</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1" name="Shape 201"/>
        <p:cNvGrpSpPr/>
        <p:nvPr/>
      </p:nvGrpSpPr>
      <p:grpSpPr>
        <a:xfrm>
          <a:off x="0" y="0"/>
          <a:ext cx="0" cy="0"/>
          <a:chOff x="0" y="0"/>
          <a:chExt cx="0" cy="0"/>
        </a:xfrm>
      </p:grpSpPr>
      <p:sp>
        <p:nvSpPr>
          <p:cNvPr id="202" name="Shape 202"/>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5</a:t>
            </a:r>
          </a:p>
        </p:txBody>
      </p:sp>
      <p:sp>
        <p:nvSpPr>
          <p:cNvPr id="203" name="Shape 203"/>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Felice bought some apples. She gave 6 to her mother. Now she has 10 apples left. How many apples did Felice buy?</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07" name="Shape 207"/>
        <p:cNvGrpSpPr/>
        <p:nvPr/>
      </p:nvGrpSpPr>
      <p:grpSpPr>
        <a:xfrm>
          <a:off x="0" y="0"/>
          <a:ext cx="0" cy="0"/>
          <a:chOff x="0" y="0"/>
          <a:chExt cx="0" cy="0"/>
        </a:xfrm>
      </p:grpSpPr>
      <p:sp>
        <p:nvSpPr>
          <p:cNvPr id="208" name="Shape 208"/>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6</a:t>
            </a:r>
          </a:p>
        </p:txBody>
      </p:sp>
      <p:sp>
        <p:nvSpPr>
          <p:cNvPr id="209" name="Shape 209"/>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The library has some books about snakes on the shelf. Some of them were checked out. Now there are some books about snakes still on the shelf.</a:t>
            </a: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13" name="Shape 213"/>
        <p:cNvGrpSpPr/>
        <p:nvPr/>
      </p:nvGrpSpPr>
      <p:grpSpPr>
        <a:xfrm>
          <a:off x="0" y="0"/>
          <a:ext cx="0" cy="0"/>
          <a:chOff x="0" y="0"/>
          <a:chExt cx="0" cy="0"/>
        </a:xfrm>
      </p:grpSpPr>
      <p:sp>
        <p:nvSpPr>
          <p:cNvPr id="214" name="Shape 214"/>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6</a:t>
            </a:r>
          </a:p>
        </p:txBody>
      </p:sp>
      <p:sp>
        <p:nvSpPr>
          <p:cNvPr id="215" name="Shape 215"/>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The library has some books about snakes on the shelf. Eight of them were checked out. Now there are some books about snakes still on the shelf.</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19" name="Shape 219"/>
        <p:cNvGrpSpPr/>
        <p:nvPr/>
      </p:nvGrpSpPr>
      <p:grpSpPr>
        <a:xfrm>
          <a:off x="0" y="0"/>
          <a:ext cx="0" cy="0"/>
          <a:chOff x="0" y="0"/>
          <a:chExt cx="0" cy="0"/>
        </a:xfrm>
      </p:grpSpPr>
      <p:sp>
        <p:nvSpPr>
          <p:cNvPr id="220" name="Shape 220"/>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6</a:t>
            </a:r>
          </a:p>
        </p:txBody>
      </p:sp>
      <p:sp>
        <p:nvSpPr>
          <p:cNvPr id="221" name="Shape 221"/>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The library has some books about snakes on the shelf. Eight of them were checked out. Now there are 5 books about snakes still on the shelf.</a:t>
            </a: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25" name="Shape 225"/>
        <p:cNvGrpSpPr/>
        <p:nvPr/>
      </p:nvGrpSpPr>
      <p:grpSpPr>
        <a:xfrm>
          <a:off x="0" y="0"/>
          <a:ext cx="0" cy="0"/>
          <a:chOff x="0" y="0"/>
          <a:chExt cx="0" cy="0"/>
        </a:xfrm>
      </p:grpSpPr>
      <p:sp>
        <p:nvSpPr>
          <p:cNvPr id="226" name="Shape 226"/>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6</a:t>
            </a:r>
          </a:p>
        </p:txBody>
      </p:sp>
      <p:sp>
        <p:nvSpPr>
          <p:cNvPr id="227" name="Shape 227"/>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The library has some books about snakes on the shelf. Eight of them were checked out. Now there are 5 books about snakes still on the shelf. How many books about snakes were on the shelf to start with?</a:t>
            </a: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1" name="Shape 231"/>
        <p:cNvGrpSpPr/>
        <p:nvPr/>
      </p:nvGrpSpPr>
      <p:grpSpPr>
        <a:xfrm>
          <a:off x="0" y="0"/>
          <a:ext cx="0" cy="0"/>
          <a:chOff x="0" y="0"/>
          <a:chExt cx="0" cy="0"/>
        </a:xfrm>
      </p:grpSpPr>
      <p:sp>
        <p:nvSpPr>
          <p:cNvPr id="232" name="Shape 232"/>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7</a:t>
            </a:r>
          </a:p>
        </p:txBody>
      </p:sp>
      <p:sp>
        <p:nvSpPr>
          <p:cNvPr id="233" name="Shape 233"/>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The dentist had some patients waiting. He saw some of them. Then he still had some patients to see.</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 name="Shape 75"/>
        <p:cNvGrpSpPr/>
        <p:nvPr/>
      </p:nvGrpSpPr>
      <p:grpSpPr>
        <a:xfrm>
          <a:off x="0" y="0"/>
          <a:ext cx="0" cy="0"/>
          <a:chOff x="0" y="0"/>
          <a:chExt cx="0" cy="0"/>
        </a:xfrm>
      </p:grpSpPr>
      <p:sp>
        <p:nvSpPr>
          <p:cNvPr id="76" name="Shape 76"/>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1</a:t>
            </a:r>
          </a:p>
        </p:txBody>
      </p:sp>
      <p:sp>
        <p:nvSpPr>
          <p:cNvPr id="77" name="Shape 77"/>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Some giant sea turtles were swimming toward the shore. Some stopped to rest.</a:t>
            </a: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7" name="Shape 237"/>
        <p:cNvGrpSpPr/>
        <p:nvPr/>
      </p:nvGrpSpPr>
      <p:grpSpPr>
        <a:xfrm>
          <a:off x="0" y="0"/>
          <a:ext cx="0" cy="0"/>
          <a:chOff x="0" y="0"/>
          <a:chExt cx="0" cy="0"/>
        </a:xfrm>
      </p:grpSpPr>
      <p:sp>
        <p:nvSpPr>
          <p:cNvPr id="238" name="Shape 238"/>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7</a:t>
            </a:r>
          </a:p>
        </p:txBody>
      </p:sp>
      <p:sp>
        <p:nvSpPr>
          <p:cNvPr id="239" name="Shape 239"/>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The dentist had some patients waiting. He saw 3 of them. Then he still had some patients to see.</a:t>
            </a: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3" name="Shape 243"/>
        <p:cNvGrpSpPr/>
        <p:nvPr/>
      </p:nvGrpSpPr>
      <p:grpSpPr>
        <a:xfrm>
          <a:off x="0" y="0"/>
          <a:ext cx="0" cy="0"/>
          <a:chOff x="0" y="0"/>
          <a:chExt cx="0" cy="0"/>
        </a:xfrm>
      </p:grpSpPr>
      <p:sp>
        <p:nvSpPr>
          <p:cNvPr id="244" name="Shape 244"/>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7</a:t>
            </a:r>
          </a:p>
        </p:txBody>
      </p:sp>
      <p:sp>
        <p:nvSpPr>
          <p:cNvPr id="245" name="Shape 245"/>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The dentist had some patients waiting. He saw 3 of them. Then he still had 9 patients to see.</a:t>
            </a: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9" name="Shape 249"/>
        <p:cNvGrpSpPr/>
        <p:nvPr/>
      </p:nvGrpSpPr>
      <p:grpSpPr>
        <a:xfrm>
          <a:off x="0" y="0"/>
          <a:ext cx="0" cy="0"/>
          <a:chOff x="0" y="0"/>
          <a:chExt cx="0" cy="0"/>
        </a:xfrm>
      </p:grpSpPr>
      <p:sp>
        <p:nvSpPr>
          <p:cNvPr id="250" name="Shape 250"/>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7</a:t>
            </a:r>
          </a:p>
        </p:txBody>
      </p:sp>
      <p:sp>
        <p:nvSpPr>
          <p:cNvPr id="251" name="Shape 251"/>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The dentist had some patients waiting. He saw 3 of them. Then he still had 9 patients to see. How many patients did the dentist have to see to start with?</a:t>
            </a: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55" name="Shape 255"/>
        <p:cNvGrpSpPr/>
        <p:nvPr/>
      </p:nvGrpSpPr>
      <p:grpSpPr>
        <a:xfrm>
          <a:off x="0" y="0"/>
          <a:ext cx="0" cy="0"/>
          <a:chOff x="0" y="0"/>
          <a:chExt cx="0" cy="0"/>
        </a:xfrm>
      </p:grpSpPr>
      <p:sp>
        <p:nvSpPr>
          <p:cNvPr id="256" name="Shape 256"/>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8</a:t>
            </a:r>
          </a:p>
        </p:txBody>
      </p:sp>
      <p:sp>
        <p:nvSpPr>
          <p:cNvPr id="257" name="Shape 257"/>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There were some students on the school bus. Then some of the students got off the bus. Now there are some students still on the bus.</a:t>
            </a: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61" name="Shape 261"/>
        <p:cNvGrpSpPr/>
        <p:nvPr/>
      </p:nvGrpSpPr>
      <p:grpSpPr>
        <a:xfrm>
          <a:off x="0" y="0"/>
          <a:ext cx="0" cy="0"/>
          <a:chOff x="0" y="0"/>
          <a:chExt cx="0" cy="0"/>
        </a:xfrm>
      </p:grpSpPr>
      <p:sp>
        <p:nvSpPr>
          <p:cNvPr id="262" name="Shape 262"/>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8</a:t>
            </a:r>
          </a:p>
        </p:txBody>
      </p:sp>
      <p:sp>
        <p:nvSpPr>
          <p:cNvPr id="263" name="Shape 263"/>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There were some students on the school bus. Then 10 of the students got off the bus. Now there are some students still on the bus.</a:t>
            </a:r>
          </a:p>
          <a:p>
            <a:pPr lvl="0" rtl="0">
              <a:spcBef>
                <a:spcPts val="0"/>
              </a:spcBef>
              <a:buNone/>
            </a:pPr>
            <a:r>
              <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67" name="Shape 267"/>
        <p:cNvGrpSpPr/>
        <p:nvPr/>
      </p:nvGrpSpPr>
      <p:grpSpPr>
        <a:xfrm>
          <a:off x="0" y="0"/>
          <a:ext cx="0" cy="0"/>
          <a:chOff x="0" y="0"/>
          <a:chExt cx="0" cy="0"/>
        </a:xfrm>
      </p:grpSpPr>
      <p:sp>
        <p:nvSpPr>
          <p:cNvPr id="268" name="Shape 268"/>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8</a:t>
            </a:r>
          </a:p>
        </p:txBody>
      </p:sp>
      <p:sp>
        <p:nvSpPr>
          <p:cNvPr id="269" name="Shape 269"/>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There were some students on the school bus. Then 10 of the students got off the bus. Now there are 13 students still on the bus.</a:t>
            </a: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273" name="Shape 273"/>
        <p:cNvGrpSpPr/>
        <p:nvPr/>
      </p:nvGrpSpPr>
      <p:grpSpPr>
        <a:xfrm>
          <a:off x="0" y="0"/>
          <a:ext cx="0" cy="0"/>
          <a:chOff x="0" y="0"/>
          <a:chExt cx="0" cy="0"/>
        </a:xfrm>
      </p:grpSpPr>
      <p:sp>
        <p:nvSpPr>
          <p:cNvPr id="274" name="Shape 274"/>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8</a:t>
            </a:r>
          </a:p>
        </p:txBody>
      </p:sp>
      <p:sp>
        <p:nvSpPr>
          <p:cNvPr id="275" name="Shape 275"/>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There were some students on the school bus. Then 10 of the students got off the bus. Now there are 13 students still on the bus. How many students were on the bus to start with?</a:t>
            </a: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9" name="Shape 279"/>
        <p:cNvGrpSpPr/>
        <p:nvPr/>
      </p:nvGrpSpPr>
      <p:grpSpPr>
        <a:xfrm>
          <a:off x="0" y="0"/>
          <a:ext cx="0" cy="0"/>
          <a:chOff x="0" y="0"/>
          <a:chExt cx="0" cy="0"/>
        </a:xfrm>
      </p:grpSpPr>
      <p:sp>
        <p:nvSpPr>
          <p:cNvPr id="280" name="Shape 280"/>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9</a:t>
            </a:r>
          </a:p>
        </p:txBody>
      </p:sp>
      <p:sp>
        <p:nvSpPr>
          <p:cNvPr id="281" name="Shape 281"/>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Marwan had some colorful marbles. He gave some of them to his friend Jose. Now he has some marbles left.</a:t>
            </a: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5" name="Shape 285"/>
        <p:cNvGrpSpPr/>
        <p:nvPr/>
      </p:nvGrpSpPr>
      <p:grpSpPr>
        <a:xfrm>
          <a:off x="0" y="0"/>
          <a:ext cx="0" cy="0"/>
          <a:chOff x="0" y="0"/>
          <a:chExt cx="0" cy="0"/>
        </a:xfrm>
      </p:grpSpPr>
      <p:sp>
        <p:nvSpPr>
          <p:cNvPr id="286" name="Shape 286"/>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9</a:t>
            </a:r>
          </a:p>
        </p:txBody>
      </p:sp>
      <p:sp>
        <p:nvSpPr>
          <p:cNvPr id="287" name="Shape 287"/>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Marwan had some colorful marbles. He gave 5 of them to his friend Jose. Now he has some marbles left.</a:t>
            </a: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1" name="Shape 291"/>
        <p:cNvGrpSpPr/>
        <p:nvPr/>
      </p:nvGrpSpPr>
      <p:grpSpPr>
        <a:xfrm>
          <a:off x="0" y="0"/>
          <a:ext cx="0" cy="0"/>
          <a:chOff x="0" y="0"/>
          <a:chExt cx="0" cy="0"/>
        </a:xfrm>
      </p:grpSpPr>
      <p:sp>
        <p:nvSpPr>
          <p:cNvPr id="292" name="Shape 292"/>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9</a:t>
            </a:r>
          </a:p>
        </p:txBody>
      </p:sp>
      <p:sp>
        <p:nvSpPr>
          <p:cNvPr id="293" name="Shape 293"/>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Marwan had some colorful marbles. He gave 5 of them to his friend Jose. Now he has 32 marbles left.</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x="0" y="0"/>
          <a:ext cx="0" cy="0"/>
          <a:chOff x="0" y="0"/>
          <a:chExt cx="0" cy="0"/>
        </a:xfrm>
      </p:grpSpPr>
      <p:sp>
        <p:nvSpPr>
          <p:cNvPr id="82" name="Shape 82"/>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1</a:t>
            </a:r>
          </a:p>
        </p:txBody>
      </p:sp>
      <p:sp>
        <p:nvSpPr>
          <p:cNvPr id="83" name="Shape 83"/>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Some giant sea turtles were swimming toward the shore. Some stopped to rest. There there were some turtles still swimming.</a:t>
            </a: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7" name="Shape 297"/>
        <p:cNvGrpSpPr/>
        <p:nvPr/>
      </p:nvGrpSpPr>
      <p:grpSpPr>
        <a:xfrm>
          <a:off x="0" y="0"/>
          <a:ext cx="0" cy="0"/>
          <a:chOff x="0" y="0"/>
          <a:chExt cx="0" cy="0"/>
        </a:xfrm>
      </p:grpSpPr>
      <p:sp>
        <p:nvSpPr>
          <p:cNvPr id="298" name="Shape 298"/>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9</a:t>
            </a:r>
          </a:p>
        </p:txBody>
      </p:sp>
      <p:sp>
        <p:nvSpPr>
          <p:cNvPr id="299" name="Shape 299"/>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Marwan had some colorful marbles. He gave 5 of them to his friend Jose. Now he has 32 marbles left. How many marbles did Marwan have before he gave some away?</a:t>
            </a: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303" name="Shape 303"/>
        <p:cNvGrpSpPr/>
        <p:nvPr/>
      </p:nvGrpSpPr>
      <p:grpSpPr>
        <a:xfrm>
          <a:off x="0" y="0"/>
          <a:ext cx="0" cy="0"/>
          <a:chOff x="0" y="0"/>
          <a:chExt cx="0" cy="0"/>
        </a:xfrm>
      </p:grpSpPr>
      <p:sp>
        <p:nvSpPr>
          <p:cNvPr id="304" name="Shape 304"/>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10</a:t>
            </a:r>
          </a:p>
        </p:txBody>
      </p:sp>
      <p:sp>
        <p:nvSpPr>
          <p:cNvPr id="305" name="Shape 305"/>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Nettie captured some crickets in a shoebox. Some of them escaped. Now she has some crickets left.</a:t>
            </a: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309" name="Shape 309"/>
        <p:cNvGrpSpPr/>
        <p:nvPr/>
      </p:nvGrpSpPr>
      <p:grpSpPr>
        <a:xfrm>
          <a:off x="0" y="0"/>
          <a:ext cx="0" cy="0"/>
          <a:chOff x="0" y="0"/>
          <a:chExt cx="0" cy="0"/>
        </a:xfrm>
      </p:grpSpPr>
      <p:sp>
        <p:nvSpPr>
          <p:cNvPr id="310" name="Shape 310"/>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10</a:t>
            </a:r>
          </a:p>
        </p:txBody>
      </p:sp>
      <p:sp>
        <p:nvSpPr>
          <p:cNvPr id="311" name="Shape 311"/>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Nettie captured some crickets in a shoebox. Twelve of them escaped. Now she has some crickets left.</a:t>
            </a:r>
          </a:p>
          <a:p>
            <a:pPr lvl="0" rtl="0">
              <a:spcBef>
                <a:spcPts val="0"/>
              </a:spcBef>
              <a:buNone/>
            </a:pPr>
            <a:r>
              <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315" name="Shape 315"/>
        <p:cNvGrpSpPr/>
        <p:nvPr/>
      </p:nvGrpSpPr>
      <p:grpSpPr>
        <a:xfrm>
          <a:off x="0" y="0"/>
          <a:ext cx="0" cy="0"/>
          <a:chOff x="0" y="0"/>
          <a:chExt cx="0" cy="0"/>
        </a:xfrm>
      </p:grpSpPr>
      <p:sp>
        <p:nvSpPr>
          <p:cNvPr id="316" name="Shape 316"/>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10</a:t>
            </a:r>
          </a:p>
        </p:txBody>
      </p:sp>
      <p:sp>
        <p:nvSpPr>
          <p:cNvPr id="317" name="Shape 317"/>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Nettie captured some crickets in a shoebox. Twelve of them escaped. Now she has 20 crickets left.</a:t>
            </a: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321" name="Shape 321"/>
        <p:cNvGrpSpPr/>
        <p:nvPr/>
      </p:nvGrpSpPr>
      <p:grpSpPr>
        <a:xfrm>
          <a:off x="0" y="0"/>
          <a:ext cx="0" cy="0"/>
          <a:chOff x="0" y="0"/>
          <a:chExt cx="0" cy="0"/>
        </a:xfrm>
      </p:grpSpPr>
      <p:sp>
        <p:nvSpPr>
          <p:cNvPr id="322" name="Shape 322"/>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10</a:t>
            </a:r>
          </a:p>
        </p:txBody>
      </p:sp>
      <p:sp>
        <p:nvSpPr>
          <p:cNvPr id="323" name="Shape 323"/>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Nettie captured some crickets in a shoebox. Twelve of them escaped. Now she has 20 crickets left. How many crickets did Nettie capture?</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x="0" y="0"/>
          <a:ext cx="0" cy="0"/>
          <a:chOff x="0" y="0"/>
          <a:chExt cx="0" cy="0"/>
        </a:xfrm>
      </p:grpSpPr>
      <p:sp>
        <p:nvSpPr>
          <p:cNvPr id="88" name="Shape 88"/>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1</a:t>
            </a:r>
          </a:p>
        </p:txBody>
      </p:sp>
      <p:sp>
        <p:nvSpPr>
          <p:cNvPr id="89" name="Shape 89"/>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Some giant sea turtles were swimming toward the shore. Some stopped to rest. There there were 6 turtles still swimming.</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x="0" y="0"/>
          <a:ext cx="0" cy="0"/>
          <a:chOff x="0" y="0"/>
          <a:chExt cx="0" cy="0"/>
        </a:xfrm>
      </p:grpSpPr>
      <p:sp>
        <p:nvSpPr>
          <p:cNvPr id="94" name="Shape 94"/>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1</a:t>
            </a:r>
          </a:p>
        </p:txBody>
      </p:sp>
      <p:sp>
        <p:nvSpPr>
          <p:cNvPr id="95" name="Shape 95"/>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Some giant sea turtles were swimming toward the shore. Four stopped to rest. There there were 6 turtles still swimming.</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x="0" y="0"/>
          <a:ext cx="0" cy="0"/>
          <a:chOff x="0" y="0"/>
          <a:chExt cx="0" cy="0"/>
        </a:xfrm>
      </p:grpSpPr>
      <p:sp>
        <p:nvSpPr>
          <p:cNvPr id="100" name="Shape 100"/>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1</a:t>
            </a:r>
          </a:p>
        </p:txBody>
      </p:sp>
      <p:sp>
        <p:nvSpPr>
          <p:cNvPr id="101" name="Shape 101"/>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Some giant sea turtles were swimming toward the shore. Four stopped to rest. There there were 6 turtles still swimming. How many sea turtles were swimming toward the shore at the start?</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05" name="Shape 105"/>
        <p:cNvGrpSpPr/>
        <p:nvPr/>
      </p:nvGrpSpPr>
      <p:grpSpPr>
        <a:xfrm>
          <a:off x="0" y="0"/>
          <a:ext cx="0" cy="0"/>
          <a:chOff x="0" y="0"/>
          <a:chExt cx="0" cy="0"/>
        </a:xfrm>
      </p:grpSpPr>
      <p:sp>
        <p:nvSpPr>
          <p:cNvPr id="106" name="Shape 106"/>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2</a:t>
            </a:r>
          </a:p>
        </p:txBody>
      </p:sp>
      <p:sp>
        <p:nvSpPr>
          <p:cNvPr id="107" name="Shape 107"/>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Robert had some Goldfish crackers. He ate some of them.</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6"/>
        </a:solidFill>
      </p:bgPr>
    </p:bg>
    <p:spTree>
      <p:nvGrpSpPr>
        <p:cNvPr id="111" name="Shape 111"/>
        <p:cNvGrpSpPr/>
        <p:nvPr/>
      </p:nvGrpSpPr>
      <p:grpSpPr>
        <a:xfrm>
          <a:off x="0" y="0"/>
          <a:ext cx="0" cy="0"/>
          <a:chOff x="0" y="0"/>
          <a:chExt cx="0" cy="0"/>
        </a:xfrm>
      </p:grpSpPr>
      <p:sp>
        <p:nvSpPr>
          <p:cNvPr id="112" name="Shape 112"/>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t>2</a:t>
            </a:r>
          </a:p>
        </p:txBody>
      </p:sp>
      <p:sp>
        <p:nvSpPr>
          <p:cNvPr id="113" name="Shape 113"/>
          <p:cNvSpPr txBox="1"/>
          <p:nvPr>
            <p:ph idx="1" type="body"/>
          </p:nvPr>
        </p:nvSpPr>
        <p:spPr>
          <a:xfrm>
            <a:off x="311700" y="1468825"/>
            <a:ext cx="8520599" cy="3099900"/>
          </a:xfrm>
          <a:prstGeom prst="rect">
            <a:avLst/>
          </a:prstGeom>
        </p:spPr>
        <p:txBody>
          <a:bodyPr anchorCtr="0" anchor="t" bIns="91425" lIns="91425" rIns="91425" tIns="91425">
            <a:noAutofit/>
          </a:bodyPr>
          <a:lstStyle/>
          <a:p>
            <a:pPr lvl="0" rtl="0">
              <a:spcBef>
                <a:spcPts val="0"/>
              </a:spcBef>
              <a:buNone/>
            </a:pPr>
            <a:r>
              <a:rPr lang="en"/>
              <a:t>Robert had some Goldfish crackers. He ate some of them. Then he had some left.</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dern-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