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4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9144000" cy="5143500" type="screen16x9"/>
  <p:notesSz cx="6858000" cy="9144000"/>
  <p:embeddedFontLst>
    <p:embeddedFont>
      <p:font typeface="Oswald"/>
      <p:regular r:id="rId45"/>
      <p:bold r:id="rId46"/>
    </p:embeddedFont>
    <p:embeddedFont>
      <p:font typeface="Source Code Pro" panose="020B0604020202020204" charset="0"/>
      <p:regular r:id="rId47"/>
      <p:bold r:id="rId4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72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font" Target="fonts/font3.fntdata"/><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font" Target="fonts/font4.fntdata"/><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349570374"/>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1223268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6" name="Shape 11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operation will you use to answer the question? Why?</a:t>
            </a:r>
          </a:p>
        </p:txBody>
      </p:sp>
    </p:spTree>
    <p:extLst>
      <p:ext uri="{BB962C8B-B14F-4D97-AF65-F5344CB8AC3E}">
        <p14:creationId xmlns:p14="http://schemas.microsoft.com/office/powerpoint/2010/main" val="8657721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are you picturing in your mind when you read this story?</a:t>
            </a:r>
          </a:p>
          <a:p>
            <a:pPr lvl="0" rtl="0">
              <a:spcBef>
                <a:spcPts val="0"/>
              </a:spcBef>
              <a:buNone/>
            </a:pPr>
            <a:r>
              <a:rPr lang="en"/>
              <a:t>How many books do you think he checked out from the library?</a:t>
            </a:r>
          </a:p>
          <a:p>
            <a:pPr lvl="0" rtl="0">
              <a:spcBef>
                <a:spcPts val="0"/>
              </a:spcBef>
              <a:buNone/>
            </a:pPr>
            <a:endParaRPr/>
          </a:p>
          <a:p>
            <a:pPr lvl="0" rtl="0">
              <a:spcBef>
                <a:spcPts val="0"/>
              </a:spcBef>
              <a:buNone/>
            </a:pPr>
            <a:endParaRPr/>
          </a:p>
        </p:txBody>
      </p:sp>
    </p:spTree>
    <p:extLst>
      <p:ext uri="{BB962C8B-B14F-4D97-AF65-F5344CB8AC3E}">
        <p14:creationId xmlns:p14="http://schemas.microsoft.com/office/powerpoint/2010/main" val="20721419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8" name="Shape 12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Do you think he checked out chapter books or picture books?</a:t>
            </a:r>
          </a:p>
          <a:p>
            <a:pPr lvl="0" rtl="0">
              <a:spcBef>
                <a:spcPts val="0"/>
              </a:spcBef>
              <a:buNone/>
            </a:pPr>
            <a:r>
              <a:rPr lang="en"/>
              <a:t>If he already read 8 of his books, how many books do you think he checked out altogether?</a:t>
            </a:r>
          </a:p>
        </p:txBody>
      </p:sp>
    </p:spTree>
    <p:extLst>
      <p:ext uri="{BB962C8B-B14F-4D97-AF65-F5344CB8AC3E}">
        <p14:creationId xmlns:p14="http://schemas.microsoft.com/office/powerpoint/2010/main" val="13257684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4" name="Shape 13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What question could we ask about this situation?</a:t>
            </a:r>
          </a:p>
          <a:p>
            <a:pPr lvl="0" rtl="0">
              <a:spcBef>
                <a:spcPts val="0"/>
              </a:spcBef>
              <a:buNone/>
            </a:pPr>
            <a:endParaRPr/>
          </a:p>
        </p:txBody>
      </p:sp>
    </p:spTree>
    <p:extLst>
      <p:ext uri="{BB962C8B-B14F-4D97-AF65-F5344CB8AC3E}">
        <p14:creationId xmlns:p14="http://schemas.microsoft.com/office/powerpoint/2010/main" val="25407157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0" name="Shape 14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operation will you use to answer the question? Why?</a:t>
            </a:r>
          </a:p>
        </p:txBody>
      </p:sp>
    </p:spTree>
    <p:extLst>
      <p:ext uri="{BB962C8B-B14F-4D97-AF65-F5344CB8AC3E}">
        <p14:creationId xmlns:p14="http://schemas.microsoft.com/office/powerpoint/2010/main" val="10641759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6" name="Shape 14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are you picturing in your mind when you read this story?</a:t>
            </a:r>
          </a:p>
          <a:p>
            <a:pPr lvl="0" rtl="0">
              <a:spcBef>
                <a:spcPts val="0"/>
              </a:spcBef>
              <a:buNone/>
            </a:pPr>
            <a:r>
              <a:rPr lang="en"/>
              <a:t>What does it mean that she “outgrew some of them”?</a:t>
            </a:r>
          </a:p>
          <a:p>
            <a:pPr lvl="0" rtl="0">
              <a:spcBef>
                <a:spcPts val="0"/>
              </a:spcBef>
              <a:buNone/>
            </a:pPr>
            <a:r>
              <a:rPr lang="en"/>
              <a:t>Talk about hand-me downs. If you think your students are comfortable, you can ask if any of them are the givers or receivers of hand-me downs.</a:t>
            </a:r>
          </a:p>
        </p:txBody>
      </p:sp>
    </p:spTree>
    <p:extLst>
      <p:ext uri="{BB962C8B-B14F-4D97-AF65-F5344CB8AC3E}">
        <p14:creationId xmlns:p14="http://schemas.microsoft.com/office/powerpoint/2010/main" val="2438918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2" name="Shape 15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If she outgrew 3 of her dresses, how many do you think she had to start?</a:t>
            </a:r>
          </a:p>
          <a:p>
            <a:pPr lvl="0" rtl="0">
              <a:spcBef>
                <a:spcPts val="0"/>
              </a:spcBef>
              <a:buNone/>
            </a:pPr>
            <a:endParaRPr/>
          </a:p>
        </p:txBody>
      </p:sp>
    </p:spTree>
    <p:extLst>
      <p:ext uri="{BB962C8B-B14F-4D97-AF65-F5344CB8AC3E}">
        <p14:creationId xmlns:p14="http://schemas.microsoft.com/office/powerpoint/2010/main" val="28136562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8" name="Shape 15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What question could we ask about this situation?</a:t>
            </a:r>
          </a:p>
        </p:txBody>
      </p:sp>
    </p:spTree>
    <p:extLst>
      <p:ext uri="{BB962C8B-B14F-4D97-AF65-F5344CB8AC3E}">
        <p14:creationId xmlns:p14="http://schemas.microsoft.com/office/powerpoint/2010/main" val="32017071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Shape 1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4" name="Shape 16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operation will you use to answer the question? Why?</a:t>
            </a:r>
          </a:p>
        </p:txBody>
      </p:sp>
    </p:spTree>
    <p:extLst>
      <p:ext uri="{BB962C8B-B14F-4D97-AF65-F5344CB8AC3E}">
        <p14:creationId xmlns:p14="http://schemas.microsoft.com/office/powerpoint/2010/main" val="36725387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Shape 1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0" name="Shape 17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are you picturing in your mind when you read this story?</a:t>
            </a:r>
          </a:p>
          <a:p>
            <a:pPr lvl="0" rtl="0">
              <a:spcBef>
                <a:spcPts val="0"/>
              </a:spcBef>
              <a:buNone/>
            </a:pPr>
            <a:r>
              <a:rPr lang="en"/>
              <a:t>How many tubes of toothpaste do you think they had?</a:t>
            </a:r>
          </a:p>
          <a:p>
            <a:pPr lvl="0" rtl="0">
              <a:spcBef>
                <a:spcPts val="0"/>
              </a:spcBef>
              <a:buNone/>
            </a:pPr>
            <a:r>
              <a:rPr lang="en"/>
              <a:t>How many do you think people bought?</a:t>
            </a:r>
          </a:p>
          <a:p>
            <a:pPr lvl="0" rtl="0">
              <a:spcBef>
                <a:spcPts val="0"/>
              </a:spcBef>
              <a:buNone/>
            </a:pPr>
            <a:r>
              <a:rPr lang="en"/>
              <a:t>What do we call people who buy things at a store? (Customer)</a:t>
            </a:r>
          </a:p>
          <a:p>
            <a:pPr lvl="0" rtl="0">
              <a:spcBef>
                <a:spcPts val="0"/>
              </a:spcBef>
              <a:buNone/>
            </a:pPr>
            <a:endParaRPr/>
          </a:p>
        </p:txBody>
      </p:sp>
    </p:spTree>
    <p:extLst>
      <p:ext uri="{BB962C8B-B14F-4D97-AF65-F5344CB8AC3E}">
        <p14:creationId xmlns:p14="http://schemas.microsoft.com/office/powerpoint/2010/main" val="3065830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8" name="Shape 6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13864270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6" name="Shape 17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Does this match our guesses about how many tubes the grocery store had?</a:t>
            </a:r>
          </a:p>
          <a:p>
            <a:pPr lvl="0" rtl="0">
              <a:spcBef>
                <a:spcPts val="0"/>
              </a:spcBef>
              <a:buNone/>
            </a:pPr>
            <a:r>
              <a:rPr lang="en"/>
              <a:t>How does this change our guesses about how many tubes people bought?</a:t>
            </a:r>
          </a:p>
        </p:txBody>
      </p:sp>
    </p:spTree>
    <p:extLst>
      <p:ext uri="{BB962C8B-B14F-4D97-AF65-F5344CB8AC3E}">
        <p14:creationId xmlns:p14="http://schemas.microsoft.com/office/powerpoint/2010/main" val="36213799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2" name="Shape 18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Did people buy a lot of the tubes? How can you tell?</a:t>
            </a:r>
          </a:p>
          <a:p>
            <a:pPr lvl="0" rtl="0">
              <a:spcBef>
                <a:spcPts val="0"/>
              </a:spcBef>
              <a:buNone/>
            </a:pPr>
            <a:r>
              <a:rPr lang="en"/>
              <a:t>What question could we ask about this situation?</a:t>
            </a:r>
          </a:p>
          <a:p>
            <a:pPr lvl="0" rtl="0">
              <a:spcBef>
                <a:spcPts val="0"/>
              </a:spcBef>
              <a:buNone/>
            </a:pPr>
            <a:endParaRPr/>
          </a:p>
        </p:txBody>
      </p:sp>
    </p:spTree>
    <p:extLst>
      <p:ext uri="{BB962C8B-B14F-4D97-AF65-F5344CB8AC3E}">
        <p14:creationId xmlns:p14="http://schemas.microsoft.com/office/powerpoint/2010/main" val="24351400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8" name="Shape 18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operation will you use to answer the question? Why?</a:t>
            </a:r>
          </a:p>
        </p:txBody>
      </p:sp>
    </p:spTree>
    <p:extLst>
      <p:ext uri="{BB962C8B-B14F-4D97-AF65-F5344CB8AC3E}">
        <p14:creationId xmlns:p14="http://schemas.microsoft.com/office/powerpoint/2010/main" val="391421156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Shape 1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4" name="Shape 19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are you picturing in your mind when you read this story?</a:t>
            </a:r>
          </a:p>
          <a:p>
            <a:pPr lvl="0" rtl="0">
              <a:spcBef>
                <a:spcPts val="0"/>
              </a:spcBef>
              <a:buNone/>
            </a:pPr>
            <a:r>
              <a:rPr lang="en"/>
              <a:t>Why do ducks fly south during the winter?</a:t>
            </a:r>
          </a:p>
          <a:p>
            <a:pPr lvl="0" rtl="0">
              <a:spcBef>
                <a:spcPts val="0"/>
              </a:spcBef>
              <a:buNone/>
            </a:pPr>
            <a:r>
              <a:rPr lang="en"/>
              <a:t>Have you ever seen ducks doing this? Do you know what shape they fly in? (Talk about the v-shape flocks make.)</a:t>
            </a:r>
          </a:p>
        </p:txBody>
      </p:sp>
    </p:spTree>
    <p:extLst>
      <p:ext uri="{BB962C8B-B14F-4D97-AF65-F5344CB8AC3E}">
        <p14:creationId xmlns:p14="http://schemas.microsoft.com/office/powerpoint/2010/main" val="26521192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Shape 1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0" name="Shape 20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How many ducks do you think stopped to rest? What numbers are reasonable? What numbers are not reasonable?</a:t>
            </a:r>
          </a:p>
          <a:p>
            <a:pPr lvl="0" rtl="0">
              <a:spcBef>
                <a:spcPts val="0"/>
              </a:spcBef>
              <a:buNone/>
            </a:pPr>
            <a:endParaRPr/>
          </a:p>
        </p:txBody>
      </p:sp>
    </p:spTree>
    <p:extLst>
      <p:ext uri="{BB962C8B-B14F-4D97-AF65-F5344CB8AC3E}">
        <p14:creationId xmlns:p14="http://schemas.microsoft.com/office/powerpoint/2010/main" val="23511914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Shape 20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6" name="Shape 20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What question could we ask about this situation?</a:t>
            </a:r>
          </a:p>
        </p:txBody>
      </p:sp>
    </p:spTree>
    <p:extLst>
      <p:ext uri="{BB962C8B-B14F-4D97-AF65-F5344CB8AC3E}">
        <p14:creationId xmlns:p14="http://schemas.microsoft.com/office/powerpoint/2010/main" val="8311158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2" name="Shape 21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operation will you use to answer the question? Why?</a:t>
            </a:r>
          </a:p>
          <a:p>
            <a:pPr lvl="0" rtl="0">
              <a:spcBef>
                <a:spcPts val="0"/>
              </a:spcBef>
              <a:buNone/>
            </a:pPr>
            <a:r>
              <a:rPr lang="en"/>
              <a:t>Estimate the answer to the question. Do you think more than 30 or less than 30 ducks kept flying?</a:t>
            </a:r>
          </a:p>
        </p:txBody>
      </p:sp>
    </p:spTree>
    <p:extLst>
      <p:ext uri="{BB962C8B-B14F-4D97-AF65-F5344CB8AC3E}">
        <p14:creationId xmlns:p14="http://schemas.microsoft.com/office/powerpoint/2010/main" val="14807129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8" name="Shape 21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are you picturing in your mind when you read this story?</a:t>
            </a:r>
          </a:p>
          <a:p>
            <a:pPr lvl="0" rtl="0">
              <a:spcBef>
                <a:spcPts val="0"/>
              </a:spcBef>
              <a:buNone/>
            </a:pPr>
            <a:r>
              <a:rPr lang="en"/>
              <a:t>How many horses are you picturing running in the field? 10? 25? 100?</a:t>
            </a:r>
          </a:p>
          <a:p>
            <a:pPr lvl="0" rtl="0">
              <a:spcBef>
                <a:spcPts val="0"/>
              </a:spcBef>
              <a:buNone/>
            </a:pPr>
            <a:endParaRPr/>
          </a:p>
          <a:p>
            <a:pPr lvl="0" rtl="0">
              <a:spcBef>
                <a:spcPts val="0"/>
              </a:spcBef>
              <a:buNone/>
            </a:pPr>
            <a:endParaRPr/>
          </a:p>
        </p:txBody>
      </p:sp>
    </p:spTree>
    <p:extLst>
      <p:ext uri="{BB962C8B-B14F-4D97-AF65-F5344CB8AC3E}">
        <p14:creationId xmlns:p14="http://schemas.microsoft.com/office/powerpoint/2010/main" val="96226261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4" name="Shape 22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Why do you think they went back to the barn?</a:t>
            </a:r>
          </a:p>
          <a:p>
            <a:pPr lvl="0" rtl="0">
              <a:spcBef>
                <a:spcPts val="0"/>
              </a:spcBef>
              <a:buNone/>
            </a:pPr>
            <a:r>
              <a:rPr lang="en"/>
              <a:t>When “some” is changed into a number in the first sentence, what number do you think it will be?</a:t>
            </a:r>
          </a:p>
        </p:txBody>
      </p:sp>
    </p:spTree>
    <p:extLst>
      <p:ext uri="{BB962C8B-B14F-4D97-AF65-F5344CB8AC3E}">
        <p14:creationId xmlns:p14="http://schemas.microsoft.com/office/powerpoint/2010/main" val="291347406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Shape 2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0" name="Shape 23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Did you think there were going to be more horses or fewer horses running in the field?</a:t>
            </a:r>
          </a:p>
          <a:p>
            <a:pPr lvl="0" rtl="0">
              <a:spcBef>
                <a:spcPts val="0"/>
              </a:spcBef>
              <a:buNone/>
            </a:pPr>
            <a:r>
              <a:rPr lang="en"/>
              <a:t>What question could we ask about this situation?</a:t>
            </a:r>
          </a:p>
          <a:p>
            <a:pPr lvl="0" rtl="0">
              <a:spcBef>
                <a:spcPts val="0"/>
              </a:spcBef>
              <a:buNone/>
            </a:pPr>
            <a:endParaRPr/>
          </a:p>
        </p:txBody>
      </p:sp>
    </p:spTree>
    <p:extLst>
      <p:ext uri="{BB962C8B-B14F-4D97-AF65-F5344CB8AC3E}">
        <p14:creationId xmlns:p14="http://schemas.microsoft.com/office/powerpoint/2010/main" val="3385375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4" name="Shape 7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are you picturing in your mind when you read this story?</a:t>
            </a:r>
          </a:p>
          <a:p>
            <a:pPr lvl="0" rtl="0">
              <a:spcBef>
                <a:spcPts val="0"/>
              </a:spcBef>
              <a:buNone/>
            </a:pPr>
            <a:r>
              <a:rPr lang="en"/>
              <a:t>What did Sasha do with the apples she bought?</a:t>
            </a:r>
          </a:p>
          <a:p>
            <a:pPr lvl="0" rtl="0">
              <a:spcBef>
                <a:spcPts val="0"/>
              </a:spcBef>
              <a:buNone/>
            </a:pPr>
            <a:r>
              <a:rPr lang="en"/>
              <a:t>Why do you think she gave her mom some of the apples?</a:t>
            </a:r>
          </a:p>
          <a:p>
            <a:pPr lvl="0" rtl="0">
              <a:spcBef>
                <a:spcPts val="0"/>
              </a:spcBef>
              <a:buNone/>
            </a:pPr>
            <a:endParaRPr/>
          </a:p>
        </p:txBody>
      </p:sp>
    </p:spTree>
    <p:extLst>
      <p:ext uri="{BB962C8B-B14F-4D97-AF65-F5344CB8AC3E}">
        <p14:creationId xmlns:p14="http://schemas.microsoft.com/office/powerpoint/2010/main" val="1676604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Shape 23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6" name="Shape 23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operation will you use to answer the question? Why?</a:t>
            </a:r>
          </a:p>
          <a:p>
            <a:pPr lvl="0" rtl="0">
              <a:spcBef>
                <a:spcPts val="0"/>
              </a:spcBef>
              <a:buNone/>
            </a:pPr>
            <a:r>
              <a:rPr lang="en"/>
              <a:t>(Before solving the problem) Are there more horses in the barn or more horses still running in the field? How do you know?</a:t>
            </a:r>
          </a:p>
        </p:txBody>
      </p:sp>
    </p:spTree>
    <p:extLst>
      <p:ext uri="{BB962C8B-B14F-4D97-AF65-F5344CB8AC3E}">
        <p14:creationId xmlns:p14="http://schemas.microsoft.com/office/powerpoint/2010/main" val="19756198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Shape 2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2" name="Shape 24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are you picturing in your mind when you read this story?</a:t>
            </a:r>
          </a:p>
          <a:p>
            <a:pPr lvl="0" rtl="0">
              <a:spcBef>
                <a:spcPts val="0"/>
              </a:spcBef>
              <a:buNone/>
            </a:pPr>
            <a:r>
              <a:rPr lang="en"/>
              <a:t>Do you know how opossums hang from tree branches? (Their tail)</a:t>
            </a:r>
          </a:p>
        </p:txBody>
      </p:sp>
    </p:spTree>
    <p:extLst>
      <p:ext uri="{BB962C8B-B14F-4D97-AF65-F5344CB8AC3E}">
        <p14:creationId xmlns:p14="http://schemas.microsoft.com/office/powerpoint/2010/main" val="167709462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Shape 24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8" name="Shape 24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What information do you think we’ll find out next? (Great opportunity for discussion! This one changes the usual structure. The word “some,” which we have been replacing in every slide, is only shown next to “some food” which could be useful if the problem was going to be about how much food they got. Another number in the problem, that might seem “hidden” to students is the number of opossum babies at the start of the problem.)</a:t>
            </a:r>
          </a:p>
          <a:p>
            <a:pPr lvl="0" rtl="0">
              <a:spcBef>
                <a:spcPts val="0"/>
              </a:spcBef>
              <a:buNone/>
            </a:pPr>
            <a:endParaRPr/>
          </a:p>
        </p:txBody>
      </p:sp>
    </p:spTree>
    <p:extLst>
      <p:ext uri="{BB962C8B-B14F-4D97-AF65-F5344CB8AC3E}">
        <p14:creationId xmlns:p14="http://schemas.microsoft.com/office/powerpoint/2010/main" val="182896160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Shape 2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4" name="Shape 25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What question could we ask about this situation?</a:t>
            </a:r>
          </a:p>
        </p:txBody>
      </p:sp>
    </p:spTree>
    <p:extLst>
      <p:ext uri="{BB962C8B-B14F-4D97-AF65-F5344CB8AC3E}">
        <p14:creationId xmlns:p14="http://schemas.microsoft.com/office/powerpoint/2010/main" val="29121039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Shape 2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0" name="Shape 26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operation will you use to answer the question? Why?</a:t>
            </a:r>
          </a:p>
          <a:p>
            <a:pPr lvl="0" rtl="0">
              <a:spcBef>
                <a:spcPts val="0"/>
              </a:spcBef>
              <a:buNone/>
            </a:pPr>
            <a:r>
              <a:rPr lang="en"/>
              <a:t>(Before solving the problem) Are there more babies still with their mother or more babies finding food? How do you know?</a:t>
            </a:r>
          </a:p>
        </p:txBody>
      </p:sp>
    </p:spTree>
    <p:extLst>
      <p:ext uri="{BB962C8B-B14F-4D97-AF65-F5344CB8AC3E}">
        <p14:creationId xmlns:p14="http://schemas.microsoft.com/office/powerpoint/2010/main" val="397831436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Shape 2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6" name="Shape 26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are you picturing in your mind when you read this story?</a:t>
            </a:r>
          </a:p>
          <a:p>
            <a:pPr lvl="0" rtl="0">
              <a:spcBef>
                <a:spcPts val="0"/>
              </a:spcBef>
              <a:buNone/>
            </a:pPr>
            <a:r>
              <a:rPr lang="en"/>
              <a:t>What do you picture they’re doing at the park?</a:t>
            </a:r>
          </a:p>
          <a:p>
            <a:pPr lvl="0" rtl="0">
              <a:spcBef>
                <a:spcPts val="0"/>
              </a:spcBef>
              <a:buNone/>
            </a:pPr>
            <a:r>
              <a:rPr lang="en"/>
              <a:t>Is it a lot of friends or just a few friends?</a:t>
            </a:r>
          </a:p>
          <a:p>
            <a:pPr lvl="0" rtl="0">
              <a:spcBef>
                <a:spcPts val="0"/>
              </a:spcBef>
              <a:buNone/>
            </a:pPr>
            <a:endParaRPr/>
          </a:p>
        </p:txBody>
      </p:sp>
    </p:spTree>
    <p:extLst>
      <p:ext uri="{BB962C8B-B14F-4D97-AF65-F5344CB8AC3E}">
        <p14:creationId xmlns:p14="http://schemas.microsoft.com/office/powerpoint/2010/main" val="12796483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Shape 2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2" name="Shape 27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What do you think 15 friends might be doing at the park?</a:t>
            </a:r>
          </a:p>
          <a:p>
            <a:pPr lvl="0" rtl="0">
              <a:spcBef>
                <a:spcPts val="0"/>
              </a:spcBef>
              <a:buNone/>
            </a:pPr>
            <a:r>
              <a:rPr lang="en"/>
              <a:t>Why do you think some of the friends had to go home?</a:t>
            </a:r>
          </a:p>
        </p:txBody>
      </p:sp>
    </p:spTree>
    <p:extLst>
      <p:ext uri="{BB962C8B-B14F-4D97-AF65-F5344CB8AC3E}">
        <p14:creationId xmlns:p14="http://schemas.microsoft.com/office/powerpoint/2010/main" val="32624614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Shape 2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8" name="Shape 27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What question could we ask about this situation?</a:t>
            </a:r>
          </a:p>
          <a:p>
            <a:pPr lvl="0" rtl="0">
              <a:spcBef>
                <a:spcPts val="0"/>
              </a:spcBef>
              <a:buNone/>
            </a:pPr>
            <a:endParaRPr/>
          </a:p>
          <a:p>
            <a:pPr lvl="0" rtl="0">
              <a:spcBef>
                <a:spcPts val="0"/>
              </a:spcBef>
              <a:buNone/>
            </a:pPr>
            <a:endParaRPr/>
          </a:p>
          <a:p>
            <a:pPr lvl="0" rtl="0">
              <a:spcBef>
                <a:spcPts val="0"/>
              </a:spcBef>
              <a:buNone/>
            </a:pPr>
            <a:endParaRPr/>
          </a:p>
        </p:txBody>
      </p:sp>
    </p:spTree>
    <p:extLst>
      <p:ext uri="{BB962C8B-B14F-4D97-AF65-F5344CB8AC3E}">
        <p14:creationId xmlns:p14="http://schemas.microsoft.com/office/powerpoint/2010/main" val="237279229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Shape 2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4" name="Shape 28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operation will you use to answer the question? Why?</a:t>
            </a:r>
          </a:p>
          <a:p>
            <a:pPr lvl="0" rtl="0">
              <a:spcBef>
                <a:spcPts val="0"/>
              </a:spcBef>
              <a:buNone/>
            </a:pPr>
            <a:r>
              <a:rPr lang="en"/>
              <a:t>What do you think the friends who are still left at the park are going to do?</a:t>
            </a:r>
          </a:p>
          <a:p>
            <a:pPr lvl="0" rtl="0">
              <a:spcBef>
                <a:spcPts val="0"/>
              </a:spcBef>
              <a:buNone/>
            </a:pPr>
            <a:r>
              <a:rPr lang="en"/>
              <a:t>Are there a lot of friends left at the park or just a few?</a:t>
            </a:r>
          </a:p>
        </p:txBody>
      </p:sp>
    </p:spTree>
    <p:extLst>
      <p:ext uri="{BB962C8B-B14F-4D97-AF65-F5344CB8AC3E}">
        <p14:creationId xmlns:p14="http://schemas.microsoft.com/office/powerpoint/2010/main" val="359809058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Shape 2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0" name="Shape 29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are you picturing in your mind when you read this story?</a:t>
            </a:r>
          </a:p>
          <a:p>
            <a:pPr lvl="0" rtl="0">
              <a:spcBef>
                <a:spcPts val="0"/>
              </a:spcBef>
              <a:buNone/>
            </a:pPr>
            <a:r>
              <a:rPr lang="en"/>
              <a:t>Do you think ant colonies send out a lot of ants or just a few ants to look for food?</a:t>
            </a:r>
          </a:p>
          <a:p>
            <a:pPr lvl="0" rtl="0">
              <a:spcBef>
                <a:spcPts val="0"/>
              </a:spcBef>
              <a:buNone/>
            </a:pPr>
            <a:r>
              <a:rPr lang="en"/>
              <a:t>What kind of food do you think they’re looking for?</a:t>
            </a:r>
          </a:p>
        </p:txBody>
      </p:sp>
    </p:spTree>
    <p:extLst>
      <p:ext uri="{BB962C8B-B14F-4D97-AF65-F5344CB8AC3E}">
        <p14:creationId xmlns:p14="http://schemas.microsoft.com/office/powerpoint/2010/main" val="3966602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How many apples do you think Sasha gave her mom?</a:t>
            </a:r>
          </a:p>
        </p:txBody>
      </p:sp>
    </p:spTree>
    <p:extLst>
      <p:ext uri="{BB962C8B-B14F-4D97-AF65-F5344CB8AC3E}">
        <p14:creationId xmlns:p14="http://schemas.microsoft.com/office/powerpoint/2010/main" val="323439998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Shape 2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96" name="Shape 29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Does this seem like the amount of ants you were picturing in your mind before?</a:t>
            </a:r>
          </a:p>
          <a:p>
            <a:pPr lvl="0" rtl="0">
              <a:spcBef>
                <a:spcPts val="0"/>
              </a:spcBef>
              <a:buNone/>
            </a:pPr>
            <a:r>
              <a:rPr lang="en"/>
              <a:t>When the word “some” is changed to a number in the second sentence, what do you think it will be? What’s reasonable? What’s not reasonable?</a:t>
            </a:r>
          </a:p>
          <a:p>
            <a:pPr lvl="0" rtl="0">
              <a:spcBef>
                <a:spcPts val="0"/>
              </a:spcBef>
              <a:buNone/>
            </a:pPr>
            <a:endParaRPr/>
          </a:p>
        </p:txBody>
      </p:sp>
    </p:spTree>
    <p:extLst>
      <p:ext uri="{BB962C8B-B14F-4D97-AF65-F5344CB8AC3E}">
        <p14:creationId xmlns:p14="http://schemas.microsoft.com/office/powerpoint/2010/main" val="344860470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Shape 30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2" name="Shape 30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Were you surprised at the number of ants who found food? Why or why not?</a:t>
            </a:r>
          </a:p>
          <a:p>
            <a:pPr lvl="0" rtl="0">
              <a:spcBef>
                <a:spcPts val="0"/>
              </a:spcBef>
              <a:buNone/>
            </a:pPr>
            <a:r>
              <a:rPr lang="en"/>
              <a:t>What question could we ask about this situation?</a:t>
            </a:r>
          </a:p>
        </p:txBody>
      </p:sp>
    </p:spTree>
    <p:extLst>
      <p:ext uri="{BB962C8B-B14F-4D97-AF65-F5344CB8AC3E}">
        <p14:creationId xmlns:p14="http://schemas.microsoft.com/office/powerpoint/2010/main" val="15078331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Shape 30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8" name="Shape 30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operation will you use to answer the question? Why?</a:t>
            </a:r>
          </a:p>
          <a:p>
            <a:pPr lvl="0" rtl="0">
              <a:spcBef>
                <a:spcPts val="0"/>
              </a:spcBef>
              <a:buNone/>
            </a:pPr>
            <a:r>
              <a:rPr lang="en"/>
              <a:t>Are there a lot of ants still looking for food or just a few? How do you know?</a:t>
            </a:r>
          </a:p>
        </p:txBody>
      </p:sp>
    </p:spTree>
    <p:extLst>
      <p:ext uri="{BB962C8B-B14F-4D97-AF65-F5344CB8AC3E}">
        <p14:creationId xmlns:p14="http://schemas.microsoft.com/office/powerpoint/2010/main" val="41124675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Shape 8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What question could we ask about this situation?</a:t>
            </a:r>
          </a:p>
          <a:p>
            <a:pPr lvl="0" rtl="0">
              <a:spcBef>
                <a:spcPts val="0"/>
              </a:spcBef>
              <a:buNone/>
            </a:pPr>
            <a:endParaRPr/>
          </a:p>
        </p:txBody>
      </p:sp>
    </p:spTree>
    <p:extLst>
      <p:ext uri="{BB962C8B-B14F-4D97-AF65-F5344CB8AC3E}">
        <p14:creationId xmlns:p14="http://schemas.microsoft.com/office/powerpoint/2010/main" val="26337225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2" name="Shape 9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operation will you use to answer the question? Why?</a:t>
            </a:r>
          </a:p>
        </p:txBody>
      </p:sp>
    </p:spTree>
    <p:extLst>
      <p:ext uri="{BB962C8B-B14F-4D97-AF65-F5344CB8AC3E}">
        <p14:creationId xmlns:p14="http://schemas.microsoft.com/office/powerpoint/2010/main" val="1986077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8" name="Shape 9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are you picturing in your mind when you read this story?</a:t>
            </a:r>
          </a:p>
          <a:p>
            <a:pPr lvl="0" rtl="0">
              <a:spcBef>
                <a:spcPts val="0"/>
              </a:spcBef>
              <a:buNone/>
            </a:pPr>
            <a:r>
              <a:rPr lang="en"/>
              <a:t>How many feathers do you think he found?</a:t>
            </a:r>
          </a:p>
          <a:p>
            <a:pPr lvl="0" rtl="0">
              <a:spcBef>
                <a:spcPts val="0"/>
              </a:spcBef>
              <a:buNone/>
            </a:pPr>
            <a:r>
              <a:rPr lang="en"/>
              <a:t>How many feathers do you think he lost?</a:t>
            </a:r>
          </a:p>
        </p:txBody>
      </p:sp>
    </p:spTree>
    <p:extLst>
      <p:ext uri="{BB962C8B-B14F-4D97-AF65-F5344CB8AC3E}">
        <p14:creationId xmlns:p14="http://schemas.microsoft.com/office/powerpoint/2010/main" val="2655564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4" name="Shape 10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How many feathers do you think Kevin lost? What numbers are reasonable? What numbers are not reasonable?</a:t>
            </a:r>
          </a:p>
          <a:p>
            <a:pPr lvl="0" rtl="0">
              <a:spcBef>
                <a:spcPts val="0"/>
              </a:spcBef>
              <a:buNone/>
            </a:pPr>
            <a:endParaRPr/>
          </a:p>
        </p:txBody>
      </p:sp>
    </p:spTree>
    <p:extLst>
      <p:ext uri="{BB962C8B-B14F-4D97-AF65-F5344CB8AC3E}">
        <p14:creationId xmlns:p14="http://schemas.microsoft.com/office/powerpoint/2010/main" val="15700598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0" name="Shape 11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What changed? What did we learn from this new information?</a:t>
            </a:r>
          </a:p>
          <a:p>
            <a:pPr lvl="0" rtl="0">
              <a:spcBef>
                <a:spcPts val="0"/>
              </a:spcBef>
              <a:buNone/>
            </a:pPr>
            <a:r>
              <a:rPr lang="en"/>
              <a:t>What question could we ask about this situation?</a:t>
            </a:r>
          </a:p>
        </p:txBody>
      </p:sp>
    </p:spTree>
    <p:extLst>
      <p:ext uri="{BB962C8B-B14F-4D97-AF65-F5344CB8AC3E}">
        <p14:creationId xmlns:p14="http://schemas.microsoft.com/office/powerpoint/2010/main" val="14885567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p:nvPr/>
        </p:nvSpPr>
        <p:spPr>
          <a:xfrm rot="10800000">
            <a:off x="4226100" y="2933549"/>
            <a:ext cx="691799" cy="388500"/>
          </a:xfrm>
          <a:prstGeom prst="triangle">
            <a:avLst>
              <a:gd name="adj" fmla="val 50000"/>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11" name="Shape 11"/>
          <p:cNvSpPr/>
          <p:nvPr/>
        </p:nvSpPr>
        <p:spPr>
          <a:xfrm>
            <a:off x="-25" y="0"/>
            <a:ext cx="9144000" cy="3124199"/>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12" name="Shape 12"/>
          <p:cNvSpPr txBox="1">
            <a:spLocks noGrp="1"/>
          </p:cNvSpPr>
          <p:nvPr>
            <p:ph type="ctrTitle"/>
          </p:nvPr>
        </p:nvSpPr>
        <p:spPr>
          <a:xfrm>
            <a:off x="411175" y="644300"/>
            <a:ext cx="8282399" cy="2109000"/>
          </a:xfrm>
          <a:prstGeom prst="rect">
            <a:avLst/>
          </a:prstGeom>
        </p:spPr>
        <p:txBody>
          <a:bodyPr lIns="91425" tIns="91425" rIns="91425" bIns="91425" anchor="b" anchorCtr="0"/>
          <a:lstStyle>
            <a:lvl1pPr lvl="0" algn="ctr">
              <a:spcBef>
                <a:spcPts val="0"/>
              </a:spcBef>
              <a:buClr>
                <a:schemeClr val="lt1"/>
              </a:buClr>
              <a:buSzPct val="100000"/>
              <a:defRPr sz="6000">
                <a:solidFill>
                  <a:schemeClr val="lt1"/>
                </a:solidFill>
              </a:defRPr>
            </a:lvl1pPr>
            <a:lvl2pPr lvl="1" algn="ctr">
              <a:spcBef>
                <a:spcPts val="0"/>
              </a:spcBef>
              <a:buClr>
                <a:schemeClr val="lt1"/>
              </a:buClr>
              <a:buSzPct val="100000"/>
              <a:defRPr sz="6000">
                <a:solidFill>
                  <a:schemeClr val="lt1"/>
                </a:solidFill>
              </a:defRPr>
            </a:lvl2pPr>
            <a:lvl3pPr lvl="2" algn="ctr">
              <a:spcBef>
                <a:spcPts val="0"/>
              </a:spcBef>
              <a:buClr>
                <a:schemeClr val="lt1"/>
              </a:buClr>
              <a:buSzPct val="100000"/>
              <a:defRPr sz="6000">
                <a:solidFill>
                  <a:schemeClr val="lt1"/>
                </a:solidFill>
              </a:defRPr>
            </a:lvl3pPr>
            <a:lvl4pPr lvl="3" algn="ctr">
              <a:spcBef>
                <a:spcPts val="0"/>
              </a:spcBef>
              <a:buClr>
                <a:schemeClr val="lt1"/>
              </a:buClr>
              <a:buSzPct val="100000"/>
              <a:defRPr sz="6000">
                <a:solidFill>
                  <a:schemeClr val="lt1"/>
                </a:solidFill>
              </a:defRPr>
            </a:lvl4pPr>
            <a:lvl5pPr lvl="4" algn="ctr">
              <a:spcBef>
                <a:spcPts val="0"/>
              </a:spcBef>
              <a:buClr>
                <a:schemeClr val="lt1"/>
              </a:buClr>
              <a:buSzPct val="100000"/>
              <a:defRPr sz="6000">
                <a:solidFill>
                  <a:schemeClr val="lt1"/>
                </a:solidFill>
              </a:defRPr>
            </a:lvl5pPr>
            <a:lvl6pPr lvl="5" algn="ctr">
              <a:spcBef>
                <a:spcPts val="0"/>
              </a:spcBef>
              <a:buClr>
                <a:schemeClr val="lt1"/>
              </a:buClr>
              <a:buSzPct val="100000"/>
              <a:defRPr sz="6000">
                <a:solidFill>
                  <a:schemeClr val="lt1"/>
                </a:solidFill>
              </a:defRPr>
            </a:lvl6pPr>
            <a:lvl7pPr lvl="6" algn="ctr">
              <a:spcBef>
                <a:spcPts val="0"/>
              </a:spcBef>
              <a:buClr>
                <a:schemeClr val="lt1"/>
              </a:buClr>
              <a:buSzPct val="100000"/>
              <a:defRPr sz="6000">
                <a:solidFill>
                  <a:schemeClr val="lt1"/>
                </a:solidFill>
              </a:defRPr>
            </a:lvl7pPr>
            <a:lvl8pPr lvl="7" algn="ctr">
              <a:spcBef>
                <a:spcPts val="0"/>
              </a:spcBef>
              <a:buClr>
                <a:schemeClr val="lt1"/>
              </a:buClr>
              <a:buSzPct val="100000"/>
              <a:defRPr sz="6000">
                <a:solidFill>
                  <a:schemeClr val="lt1"/>
                </a:solidFill>
              </a:defRPr>
            </a:lvl8pPr>
            <a:lvl9pPr lvl="8" algn="ctr">
              <a:spcBef>
                <a:spcPts val="0"/>
              </a:spcBef>
              <a:buClr>
                <a:schemeClr val="lt1"/>
              </a:buClr>
              <a:buSzPct val="100000"/>
              <a:defRPr sz="6000">
                <a:solidFill>
                  <a:schemeClr val="lt1"/>
                </a:solidFill>
              </a:defRPr>
            </a:lvl9pPr>
          </a:lstStyle>
          <a:p>
            <a:endParaRPr/>
          </a:p>
        </p:txBody>
      </p:sp>
      <p:sp>
        <p:nvSpPr>
          <p:cNvPr id="13" name="Shape 13"/>
          <p:cNvSpPr txBox="1">
            <a:spLocks noGrp="1"/>
          </p:cNvSpPr>
          <p:nvPr>
            <p:ph type="subTitle" idx="1"/>
          </p:nvPr>
        </p:nvSpPr>
        <p:spPr>
          <a:xfrm>
            <a:off x="411175" y="3398250"/>
            <a:ext cx="8282399" cy="1260599"/>
          </a:xfrm>
          <a:prstGeom prst="rect">
            <a:avLst/>
          </a:prstGeom>
        </p:spPr>
        <p:txBody>
          <a:bodyPr lIns="91425" tIns="91425" rIns="91425" bIns="91425" anchor="ctr" anchorCtr="0"/>
          <a:lstStyle>
            <a:lvl1pPr lvl="0" algn="ctr">
              <a:lnSpc>
                <a:spcPct val="100000"/>
              </a:lnSpc>
              <a:spcBef>
                <a:spcPts val="0"/>
              </a:spcBef>
              <a:spcAft>
                <a:spcPts val="0"/>
              </a:spcAft>
              <a:buSzPct val="100000"/>
              <a:buFont typeface="Oswald"/>
              <a:buNone/>
              <a:defRPr sz="3600">
                <a:latin typeface="Oswald"/>
                <a:ea typeface="Oswald"/>
                <a:cs typeface="Oswald"/>
                <a:sym typeface="Oswald"/>
              </a:defRPr>
            </a:lvl1pPr>
            <a:lvl2pPr lvl="1" algn="ctr">
              <a:lnSpc>
                <a:spcPct val="100000"/>
              </a:lnSpc>
              <a:spcBef>
                <a:spcPts val="0"/>
              </a:spcBef>
              <a:spcAft>
                <a:spcPts val="0"/>
              </a:spcAft>
              <a:buSzPct val="100000"/>
              <a:buFont typeface="Oswald"/>
              <a:buNone/>
              <a:defRPr sz="3600">
                <a:latin typeface="Oswald"/>
                <a:ea typeface="Oswald"/>
                <a:cs typeface="Oswald"/>
                <a:sym typeface="Oswald"/>
              </a:defRPr>
            </a:lvl2pPr>
            <a:lvl3pPr lvl="2" algn="ctr">
              <a:lnSpc>
                <a:spcPct val="100000"/>
              </a:lnSpc>
              <a:spcBef>
                <a:spcPts val="0"/>
              </a:spcBef>
              <a:spcAft>
                <a:spcPts val="0"/>
              </a:spcAft>
              <a:buSzPct val="100000"/>
              <a:buFont typeface="Oswald"/>
              <a:buNone/>
              <a:defRPr sz="3600">
                <a:latin typeface="Oswald"/>
                <a:ea typeface="Oswald"/>
                <a:cs typeface="Oswald"/>
                <a:sym typeface="Oswald"/>
              </a:defRPr>
            </a:lvl3pPr>
            <a:lvl4pPr lvl="3" algn="ctr">
              <a:lnSpc>
                <a:spcPct val="100000"/>
              </a:lnSpc>
              <a:spcBef>
                <a:spcPts val="0"/>
              </a:spcBef>
              <a:spcAft>
                <a:spcPts val="0"/>
              </a:spcAft>
              <a:buSzPct val="100000"/>
              <a:buFont typeface="Oswald"/>
              <a:buNone/>
              <a:defRPr sz="3600">
                <a:latin typeface="Oswald"/>
                <a:ea typeface="Oswald"/>
                <a:cs typeface="Oswald"/>
                <a:sym typeface="Oswald"/>
              </a:defRPr>
            </a:lvl4pPr>
            <a:lvl5pPr lvl="4" algn="ctr">
              <a:lnSpc>
                <a:spcPct val="100000"/>
              </a:lnSpc>
              <a:spcBef>
                <a:spcPts val="0"/>
              </a:spcBef>
              <a:spcAft>
                <a:spcPts val="0"/>
              </a:spcAft>
              <a:buSzPct val="100000"/>
              <a:buFont typeface="Oswald"/>
              <a:buNone/>
              <a:defRPr sz="3600">
                <a:latin typeface="Oswald"/>
                <a:ea typeface="Oswald"/>
                <a:cs typeface="Oswald"/>
                <a:sym typeface="Oswald"/>
              </a:defRPr>
            </a:lvl5pPr>
            <a:lvl6pPr lvl="5" algn="ctr">
              <a:lnSpc>
                <a:spcPct val="100000"/>
              </a:lnSpc>
              <a:spcBef>
                <a:spcPts val="0"/>
              </a:spcBef>
              <a:spcAft>
                <a:spcPts val="0"/>
              </a:spcAft>
              <a:buSzPct val="100000"/>
              <a:buFont typeface="Oswald"/>
              <a:buNone/>
              <a:defRPr sz="3600">
                <a:latin typeface="Oswald"/>
                <a:ea typeface="Oswald"/>
                <a:cs typeface="Oswald"/>
                <a:sym typeface="Oswald"/>
              </a:defRPr>
            </a:lvl6pPr>
            <a:lvl7pPr lvl="6" algn="ctr">
              <a:lnSpc>
                <a:spcPct val="100000"/>
              </a:lnSpc>
              <a:spcBef>
                <a:spcPts val="0"/>
              </a:spcBef>
              <a:spcAft>
                <a:spcPts val="0"/>
              </a:spcAft>
              <a:buSzPct val="100000"/>
              <a:buFont typeface="Oswald"/>
              <a:buNone/>
              <a:defRPr sz="3600">
                <a:latin typeface="Oswald"/>
                <a:ea typeface="Oswald"/>
                <a:cs typeface="Oswald"/>
                <a:sym typeface="Oswald"/>
              </a:defRPr>
            </a:lvl7pPr>
            <a:lvl8pPr lvl="7" algn="ctr">
              <a:lnSpc>
                <a:spcPct val="100000"/>
              </a:lnSpc>
              <a:spcBef>
                <a:spcPts val="0"/>
              </a:spcBef>
              <a:spcAft>
                <a:spcPts val="0"/>
              </a:spcAft>
              <a:buSzPct val="100000"/>
              <a:buFont typeface="Oswald"/>
              <a:buNone/>
              <a:defRPr sz="3600">
                <a:latin typeface="Oswald"/>
                <a:ea typeface="Oswald"/>
                <a:cs typeface="Oswald"/>
                <a:sym typeface="Oswald"/>
              </a:defRPr>
            </a:lvl8pPr>
            <a:lvl9pPr lvl="8" algn="ctr">
              <a:lnSpc>
                <a:spcPct val="100000"/>
              </a:lnSpc>
              <a:spcBef>
                <a:spcPts val="0"/>
              </a:spcBef>
              <a:spcAft>
                <a:spcPts val="0"/>
              </a:spcAft>
              <a:buSzPct val="100000"/>
              <a:buFont typeface="Oswald"/>
              <a:buNone/>
              <a:defRPr sz="3600">
                <a:latin typeface="Oswald"/>
                <a:ea typeface="Oswald"/>
                <a:cs typeface="Oswald"/>
                <a:sym typeface="Oswald"/>
              </a:defRPr>
            </a:lvl9pPr>
          </a:lstStyle>
          <a:p>
            <a:endParaRPr/>
          </a:p>
        </p:txBody>
      </p:sp>
      <p:sp>
        <p:nvSpPr>
          <p:cNvPr id="14" name="Shape 14"/>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51"/>
        <p:cNvGrpSpPr/>
        <p:nvPr/>
      </p:nvGrpSpPr>
      <p:grpSpPr>
        <a:xfrm>
          <a:off x="0" y="0"/>
          <a:ext cx="0" cy="0"/>
          <a:chOff x="0" y="0"/>
          <a:chExt cx="0" cy="0"/>
        </a:xfrm>
      </p:grpSpPr>
      <p:cxnSp>
        <p:nvCxnSpPr>
          <p:cNvPr id="52" name="Shape 52"/>
          <p:cNvCxnSpPr/>
          <p:nvPr/>
        </p:nvCxnSpPr>
        <p:spPr>
          <a:xfrm>
            <a:off x="413275" y="2988275"/>
            <a:ext cx="910499" cy="0"/>
          </a:xfrm>
          <a:prstGeom prst="straightConnector1">
            <a:avLst/>
          </a:prstGeom>
          <a:noFill/>
          <a:ln w="28575" cap="flat" cmpd="sng">
            <a:solidFill>
              <a:schemeClr val="dk1"/>
            </a:solidFill>
            <a:prstDash val="lgDash"/>
            <a:round/>
            <a:headEnd type="none" w="med" len="med"/>
            <a:tailEnd type="none" w="med" len="med"/>
          </a:ln>
        </p:spPr>
      </p:cxnSp>
      <p:sp>
        <p:nvSpPr>
          <p:cNvPr id="53" name="Shape 53"/>
          <p:cNvSpPr txBox="1">
            <a:spLocks noGrp="1"/>
          </p:cNvSpPr>
          <p:nvPr>
            <p:ph type="title"/>
          </p:nvPr>
        </p:nvSpPr>
        <p:spPr>
          <a:xfrm>
            <a:off x="311700" y="1106125"/>
            <a:ext cx="8520599" cy="1963500"/>
          </a:xfrm>
          <a:prstGeom prst="rect">
            <a:avLst/>
          </a:prstGeom>
        </p:spPr>
        <p:txBody>
          <a:bodyPr lIns="91425" tIns="91425" rIns="91425" bIns="91425" anchor="b" anchorCtr="0"/>
          <a:lstStyle>
            <a:lvl1pPr lvl="0">
              <a:spcBef>
                <a:spcPts val="0"/>
              </a:spcBef>
              <a:buSzPct val="100000"/>
              <a:defRPr sz="12000"/>
            </a:lvl1pPr>
            <a:lvl2pPr lvl="1">
              <a:spcBef>
                <a:spcPts val="0"/>
              </a:spcBef>
              <a:buSzPct val="100000"/>
              <a:defRPr sz="12000"/>
            </a:lvl2pPr>
            <a:lvl3pPr lvl="2">
              <a:spcBef>
                <a:spcPts val="0"/>
              </a:spcBef>
              <a:buSzPct val="100000"/>
              <a:defRPr sz="12000"/>
            </a:lvl3pPr>
            <a:lvl4pPr lvl="3">
              <a:spcBef>
                <a:spcPts val="0"/>
              </a:spcBef>
              <a:buSzPct val="100000"/>
              <a:defRPr sz="12000"/>
            </a:lvl4pPr>
            <a:lvl5pPr lvl="4">
              <a:spcBef>
                <a:spcPts val="0"/>
              </a:spcBef>
              <a:buSzPct val="100000"/>
              <a:defRPr sz="12000"/>
            </a:lvl5pPr>
            <a:lvl6pPr lvl="5">
              <a:spcBef>
                <a:spcPts val="0"/>
              </a:spcBef>
              <a:buSzPct val="100000"/>
              <a:defRPr sz="12000"/>
            </a:lvl6pPr>
            <a:lvl7pPr lvl="6">
              <a:spcBef>
                <a:spcPts val="0"/>
              </a:spcBef>
              <a:buSzPct val="100000"/>
              <a:defRPr sz="12000"/>
            </a:lvl7pPr>
            <a:lvl8pPr lvl="7">
              <a:spcBef>
                <a:spcPts val="0"/>
              </a:spcBef>
              <a:buSzPct val="100000"/>
              <a:defRPr sz="12000"/>
            </a:lvl8pPr>
            <a:lvl9pPr lvl="8">
              <a:spcBef>
                <a:spcPts val="0"/>
              </a:spcBef>
              <a:buSzPct val="100000"/>
              <a:defRPr sz="12000"/>
            </a:lvl9pPr>
          </a:lstStyle>
          <a:p>
            <a:endParaRPr/>
          </a:p>
        </p:txBody>
      </p:sp>
      <p:sp>
        <p:nvSpPr>
          <p:cNvPr id="54" name="Shape 54"/>
          <p:cNvSpPr txBox="1">
            <a:spLocks noGrp="1"/>
          </p:cNvSpPr>
          <p:nvPr>
            <p:ph type="body" idx="1"/>
          </p:nvPr>
        </p:nvSpPr>
        <p:spPr>
          <a:xfrm>
            <a:off x="311700" y="3152225"/>
            <a:ext cx="8520599" cy="13008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55" name="Shape 55"/>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6"/>
        <p:cNvGrpSpPr/>
        <p:nvPr/>
      </p:nvGrpSpPr>
      <p:grpSpPr>
        <a:xfrm>
          <a:off x="0" y="0"/>
          <a:ext cx="0" cy="0"/>
          <a:chOff x="0" y="0"/>
          <a:chExt cx="0" cy="0"/>
        </a:xfrm>
      </p:grpSpPr>
      <p:sp>
        <p:nvSpPr>
          <p:cNvPr id="57" name="Shape 57"/>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5"/>
        <p:cNvGrpSpPr/>
        <p:nvPr/>
      </p:nvGrpSpPr>
      <p:grpSpPr>
        <a:xfrm>
          <a:off x="0" y="0"/>
          <a:ext cx="0" cy="0"/>
          <a:chOff x="0" y="0"/>
          <a:chExt cx="0" cy="0"/>
        </a:xfrm>
      </p:grpSpPr>
      <p:sp>
        <p:nvSpPr>
          <p:cNvPr id="16" name="Shape 16"/>
          <p:cNvSpPr/>
          <p:nvPr/>
        </p:nvSpPr>
        <p:spPr>
          <a:xfrm>
            <a:off x="0" y="1567350"/>
            <a:ext cx="9144000" cy="20088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17" name="Shape 17"/>
          <p:cNvSpPr txBox="1">
            <a:spLocks noGrp="1"/>
          </p:cNvSpPr>
          <p:nvPr>
            <p:ph type="title"/>
          </p:nvPr>
        </p:nvSpPr>
        <p:spPr>
          <a:xfrm>
            <a:off x="430800" y="1889700"/>
            <a:ext cx="8282399" cy="1516500"/>
          </a:xfrm>
          <a:prstGeom prst="rect">
            <a:avLst/>
          </a:prstGeom>
        </p:spPr>
        <p:txBody>
          <a:bodyPr lIns="91425" tIns="91425" rIns="91425" bIns="91425" anchor="ctr" anchorCtr="0"/>
          <a:lstStyle>
            <a:lvl1pPr lvl="0" algn="ctr">
              <a:spcBef>
                <a:spcPts val="0"/>
              </a:spcBef>
              <a:buClr>
                <a:schemeClr val="lt1"/>
              </a:buClr>
              <a:buSzPct val="100000"/>
              <a:defRPr sz="3600">
                <a:solidFill>
                  <a:schemeClr val="lt1"/>
                </a:solidFill>
              </a:defRPr>
            </a:lvl1pPr>
            <a:lvl2pPr lvl="1" algn="ctr">
              <a:spcBef>
                <a:spcPts val="0"/>
              </a:spcBef>
              <a:buClr>
                <a:schemeClr val="lt1"/>
              </a:buClr>
              <a:buSzPct val="100000"/>
              <a:defRPr sz="3600">
                <a:solidFill>
                  <a:schemeClr val="lt1"/>
                </a:solidFill>
              </a:defRPr>
            </a:lvl2pPr>
            <a:lvl3pPr lvl="2" algn="ctr">
              <a:spcBef>
                <a:spcPts val="0"/>
              </a:spcBef>
              <a:buClr>
                <a:schemeClr val="lt1"/>
              </a:buClr>
              <a:buSzPct val="100000"/>
              <a:defRPr sz="3600">
                <a:solidFill>
                  <a:schemeClr val="lt1"/>
                </a:solidFill>
              </a:defRPr>
            </a:lvl3pPr>
            <a:lvl4pPr lvl="3" algn="ctr">
              <a:spcBef>
                <a:spcPts val="0"/>
              </a:spcBef>
              <a:buClr>
                <a:schemeClr val="lt1"/>
              </a:buClr>
              <a:buSzPct val="100000"/>
              <a:defRPr sz="3600">
                <a:solidFill>
                  <a:schemeClr val="lt1"/>
                </a:solidFill>
              </a:defRPr>
            </a:lvl4pPr>
            <a:lvl5pPr lvl="4" algn="ctr">
              <a:spcBef>
                <a:spcPts val="0"/>
              </a:spcBef>
              <a:buClr>
                <a:schemeClr val="lt1"/>
              </a:buClr>
              <a:buSzPct val="100000"/>
              <a:defRPr sz="3600">
                <a:solidFill>
                  <a:schemeClr val="lt1"/>
                </a:solidFill>
              </a:defRPr>
            </a:lvl5pPr>
            <a:lvl6pPr lvl="5" algn="ctr">
              <a:spcBef>
                <a:spcPts val="0"/>
              </a:spcBef>
              <a:buClr>
                <a:schemeClr val="lt1"/>
              </a:buClr>
              <a:buSzPct val="100000"/>
              <a:defRPr sz="3600">
                <a:solidFill>
                  <a:schemeClr val="lt1"/>
                </a:solidFill>
              </a:defRPr>
            </a:lvl6pPr>
            <a:lvl7pPr lvl="6" algn="ctr">
              <a:spcBef>
                <a:spcPts val="0"/>
              </a:spcBef>
              <a:buClr>
                <a:schemeClr val="lt1"/>
              </a:buClr>
              <a:buSzPct val="100000"/>
              <a:defRPr sz="3600">
                <a:solidFill>
                  <a:schemeClr val="lt1"/>
                </a:solidFill>
              </a:defRPr>
            </a:lvl7pPr>
            <a:lvl8pPr lvl="7" algn="ctr">
              <a:spcBef>
                <a:spcPts val="0"/>
              </a:spcBef>
              <a:buClr>
                <a:schemeClr val="lt1"/>
              </a:buClr>
              <a:buSzPct val="100000"/>
              <a:defRPr sz="3600">
                <a:solidFill>
                  <a:schemeClr val="lt1"/>
                </a:solidFill>
              </a:defRPr>
            </a:lvl8pPr>
            <a:lvl9pPr lvl="8" algn="ctr">
              <a:spcBef>
                <a:spcPts val="0"/>
              </a:spcBef>
              <a:buClr>
                <a:schemeClr val="lt1"/>
              </a:buClr>
              <a:buSzPct val="100000"/>
              <a:defRPr sz="3600">
                <a:solidFill>
                  <a:schemeClr val="lt1"/>
                </a:solidFill>
              </a:defRPr>
            </a:lvl9pPr>
          </a:lstStyle>
          <a:p>
            <a:endParaRPr/>
          </a:p>
        </p:txBody>
      </p:sp>
      <p:sp>
        <p:nvSpPr>
          <p:cNvPr id="18" name="Shape 18"/>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9"/>
        <p:cNvGrpSpPr/>
        <p:nvPr/>
      </p:nvGrpSpPr>
      <p:grpSpPr>
        <a:xfrm>
          <a:off x="0" y="0"/>
          <a:ext cx="0" cy="0"/>
          <a:chOff x="0" y="0"/>
          <a:chExt cx="0" cy="0"/>
        </a:xfrm>
      </p:grpSpPr>
      <p:cxnSp>
        <p:nvCxnSpPr>
          <p:cNvPr id="20" name="Shape 20"/>
          <p:cNvCxnSpPr/>
          <p:nvPr/>
        </p:nvCxnSpPr>
        <p:spPr>
          <a:xfrm>
            <a:off x="429200" y="1275577"/>
            <a:ext cx="614099" cy="0"/>
          </a:xfrm>
          <a:prstGeom prst="straightConnector1">
            <a:avLst/>
          </a:prstGeom>
          <a:noFill/>
          <a:ln w="19050" cap="flat" cmpd="sng">
            <a:solidFill>
              <a:schemeClr val="dk2"/>
            </a:solidFill>
            <a:prstDash val="lgDash"/>
            <a:round/>
            <a:headEnd type="none" w="med" len="med"/>
            <a:tailEnd type="none" w="med" len="med"/>
          </a:ln>
        </p:spPr>
      </p:cxnSp>
      <p:sp>
        <p:nvSpPr>
          <p:cNvPr id="21" name="Shape 21"/>
          <p:cNvSpPr txBox="1">
            <a:spLocks noGrp="1"/>
          </p:cNvSpPr>
          <p:nvPr>
            <p:ph type="title"/>
          </p:nvPr>
        </p:nvSpPr>
        <p:spPr>
          <a:xfrm>
            <a:off x="311700" y="372500"/>
            <a:ext cx="8520599" cy="733499"/>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468825"/>
            <a:ext cx="8520599" cy="30999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3" name="Shape 23"/>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4"/>
        <p:cNvGrpSpPr/>
        <p:nvPr/>
      </p:nvGrpSpPr>
      <p:grpSpPr>
        <a:xfrm>
          <a:off x="0" y="0"/>
          <a:ext cx="0" cy="0"/>
          <a:chOff x="0" y="0"/>
          <a:chExt cx="0" cy="0"/>
        </a:xfrm>
      </p:grpSpPr>
      <p:cxnSp>
        <p:nvCxnSpPr>
          <p:cNvPr id="25" name="Shape 25"/>
          <p:cNvCxnSpPr/>
          <p:nvPr/>
        </p:nvCxnSpPr>
        <p:spPr>
          <a:xfrm>
            <a:off x="429200" y="1275577"/>
            <a:ext cx="614099" cy="0"/>
          </a:xfrm>
          <a:prstGeom prst="straightConnector1">
            <a:avLst/>
          </a:prstGeom>
          <a:noFill/>
          <a:ln w="19050" cap="flat" cmpd="sng">
            <a:solidFill>
              <a:schemeClr val="dk2"/>
            </a:solidFill>
            <a:prstDash val="lgDash"/>
            <a:round/>
            <a:headEnd type="none" w="med" len="med"/>
            <a:tailEnd type="none" w="med" len="med"/>
          </a:ln>
        </p:spPr>
      </p:cxnSp>
      <p:sp>
        <p:nvSpPr>
          <p:cNvPr id="26" name="Shape 26"/>
          <p:cNvSpPr txBox="1">
            <a:spLocks noGrp="1"/>
          </p:cNvSpPr>
          <p:nvPr>
            <p:ph type="title"/>
          </p:nvPr>
        </p:nvSpPr>
        <p:spPr>
          <a:xfrm>
            <a:off x="311700" y="372500"/>
            <a:ext cx="8520599" cy="733499"/>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body" idx="1"/>
          </p:nvPr>
        </p:nvSpPr>
        <p:spPr>
          <a:xfrm>
            <a:off x="311700" y="1468825"/>
            <a:ext cx="3999899" cy="30999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8" name="Shape 28"/>
          <p:cNvSpPr txBox="1">
            <a:spLocks noGrp="1"/>
          </p:cNvSpPr>
          <p:nvPr>
            <p:ph type="body" idx="2"/>
          </p:nvPr>
        </p:nvSpPr>
        <p:spPr>
          <a:xfrm>
            <a:off x="4832400" y="1468825"/>
            <a:ext cx="3999899" cy="30999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9" name="Shape 29"/>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11700" y="372500"/>
            <a:ext cx="8520599" cy="733499"/>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2" name="Shape 32"/>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3"/>
        <p:cNvGrpSpPr/>
        <p:nvPr/>
      </p:nvGrpSpPr>
      <p:grpSpPr>
        <a:xfrm>
          <a:off x="0" y="0"/>
          <a:ext cx="0" cy="0"/>
          <a:chOff x="0" y="0"/>
          <a:chExt cx="0" cy="0"/>
        </a:xfrm>
      </p:grpSpPr>
      <p:cxnSp>
        <p:nvCxnSpPr>
          <p:cNvPr id="34" name="Shape 34"/>
          <p:cNvCxnSpPr/>
          <p:nvPr/>
        </p:nvCxnSpPr>
        <p:spPr>
          <a:xfrm>
            <a:off x="418675" y="1457787"/>
            <a:ext cx="614099" cy="0"/>
          </a:xfrm>
          <a:prstGeom prst="straightConnector1">
            <a:avLst/>
          </a:prstGeom>
          <a:noFill/>
          <a:ln w="19050" cap="flat" cmpd="sng">
            <a:solidFill>
              <a:schemeClr val="dk2"/>
            </a:solidFill>
            <a:prstDash val="lgDash"/>
            <a:round/>
            <a:headEnd type="none" w="med" len="med"/>
            <a:tailEnd type="none" w="med" len="med"/>
          </a:ln>
        </p:spPr>
      </p:cxnSp>
      <p:sp>
        <p:nvSpPr>
          <p:cNvPr id="35" name="Shape 35"/>
          <p:cNvSpPr txBox="1">
            <a:spLocks noGrp="1"/>
          </p:cNvSpPr>
          <p:nvPr>
            <p:ph type="title"/>
          </p:nvPr>
        </p:nvSpPr>
        <p:spPr>
          <a:xfrm>
            <a:off x="311700" y="631800"/>
            <a:ext cx="2807999" cy="755699"/>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6" name="Shape 36"/>
          <p:cNvSpPr txBox="1">
            <a:spLocks noGrp="1"/>
          </p:cNvSpPr>
          <p:nvPr>
            <p:ph type="body" idx="1"/>
          </p:nvPr>
        </p:nvSpPr>
        <p:spPr>
          <a:xfrm>
            <a:off x="311700" y="1618203"/>
            <a:ext cx="2807999" cy="29508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7" name="Shape 37"/>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lt2"/>
        </a:solidFill>
        <a:effectLst/>
      </p:bgPr>
    </p:bg>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90250" y="528900"/>
            <a:ext cx="5678099" cy="4085699"/>
          </a:xfrm>
          <a:prstGeom prst="rect">
            <a:avLst/>
          </a:prstGeom>
        </p:spPr>
        <p:txBody>
          <a:bodyPr lIns="91425" tIns="91425" rIns="91425" bIns="91425" anchor="ctr" anchorCtr="0"/>
          <a:lstStyle>
            <a:lvl1pPr lvl="0">
              <a:spcBef>
                <a:spcPts val="0"/>
              </a:spcBef>
              <a:buClr>
                <a:schemeClr val="lt1"/>
              </a:buClr>
              <a:buSzPct val="100000"/>
              <a:defRPr sz="5400">
                <a:solidFill>
                  <a:schemeClr val="lt1"/>
                </a:solidFill>
              </a:defRPr>
            </a:lvl1pPr>
            <a:lvl2pPr lvl="1">
              <a:spcBef>
                <a:spcPts val="0"/>
              </a:spcBef>
              <a:buClr>
                <a:schemeClr val="lt1"/>
              </a:buClr>
              <a:buSzPct val="100000"/>
              <a:defRPr sz="5400">
                <a:solidFill>
                  <a:schemeClr val="lt1"/>
                </a:solidFill>
              </a:defRPr>
            </a:lvl2pPr>
            <a:lvl3pPr lvl="2">
              <a:spcBef>
                <a:spcPts val="0"/>
              </a:spcBef>
              <a:buClr>
                <a:schemeClr val="lt1"/>
              </a:buClr>
              <a:buSzPct val="100000"/>
              <a:defRPr sz="5400">
                <a:solidFill>
                  <a:schemeClr val="lt1"/>
                </a:solidFill>
              </a:defRPr>
            </a:lvl3pPr>
            <a:lvl4pPr lvl="3">
              <a:spcBef>
                <a:spcPts val="0"/>
              </a:spcBef>
              <a:buClr>
                <a:schemeClr val="lt1"/>
              </a:buClr>
              <a:buSzPct val="100000"/>
              <a:defRPr sz="5400">
                <a:solidFill>
                  <a:schemeClr val="lt1"/>
                </a:solidFill>
              </a:defRPr>
            </a:lvl4pPr>
            <a:lvl5pPr lvl="4">
              <a:spcBef>
                <a:spcPts val="0"/>
              </a:spcBef>
              <a:buClr>
                <a:schemeClr val="lt1"/>
              </a:buClr>
              <a:buSzPct val="100000"/>
              <a:defRPr sz="5400">
                <a:solidFill>
                  <a:schemeClr val="lt1"/>
                </a:solidFill>
              </a:defRPr>
            </a:lvl5pPr>
            <a:lvl6pPr lvl="5">
              <a:spcBef>
                <a:spcPts val="0"/>
              </a:spcBef>
              <a:buClr>
                <a:schemeClr val="lt1"/>
              </a:buClr>
              <a:buSzPct val="100000"/>
              <a:defRPr sz="5400">
                <a:solidFill>
                  <a:schemeClr val="lt1"/>
                </a:solidFill>
              </a:defRPr>
            </a:lvl6pPr>
            <a:lvl7pPr lvl="6">
              <a:spcBef>
                <a:spcPts val="0"/>
              </a:spcBef>
              <a:buClr>
                <a:schemeClr val="lt1"/>
              </a:buClr>
              <a:buSzPct val="100000"/>
              <a:defRPr sz="5400">
                <a:solidFill>
                  <a:schemeClr val="lt1"/>
                </a:solidFill>
              </a:defRPr>
            </a:lvl7pPr>
            <a:lvl8pPr lvl="7">
              <a:spcBef>
                <a:spcPts val="0"/>
              </a:spcBef>
              <a:buClr>
                <a:schemeClr val="lt1"/>
              </a:buClr>
              <a:buSzPct val="100000"/>
              <a:defRPr sz="5400">
                <a:solidFill>
                  <a:schemeClr val="lt1"/>
                </a:solidFill>
              </a:defRPr>
            </a:lvl8pPr>
            <a:lvl9pPr lvl="8">
              <a:spcBef>
                <a:spcPts val="0"/>
              </a:spcBef>
              <a:buClr>
                <a:schemeClr val="lt1"/>
              </a:buClr>
              <a:buSzPct val="100000"/>
              <a:defRPr sz="5400">
                <a:solidFill>
                  <a:schemeClr val="lt1"/>
                </a:solidFill>
              </a:defRPr>
            </a:lvl9pPr>
          </a:lstStyle>
          <a:p>
            <a:endParaRPr/>
          </a:p>
        </p:txBody>
      </p:sp>
      <p:sp>
        <p:nvSpPr>
          <p:cNvPr id="40" name="Shape 40"/>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bg>
      <p:bgPr>
        <a:solidFill>
          <a:schemeClr val="dk1"/>
        </a:solidFill>
        <a:effectLst/>
      </p:bgPr>
    </p:bg>
    <p:spTree>
      <p:nvGrpSpPr>
        <p:cNvPr id="1" name="Shape 41"/>
        <p:cNvGrpSpPr/>
        <p:nvPr/>
      </p:nvGrpSpPr>
      <p:grpSpPr>
        <a:xfrm>
          <a:off x="0" y="0"/>
          <a:ext cx="0" cy="0"/>
          <a:chOff x="0" y="0"/>
          <a:chExt cx="0" cy="0"/>
        </a:xfrm>
      </p:grpSpPr>
      <p:sp>
        <p:nvSpPr>
          <p:cNvPr id="42" name="Shape 42"/>
          <p:cNvSpPr/>
          <p:nvPr/>
        </p:nvSpPr>
        <p:spPr>
          <a:xfrm>
            <a:off x="4572000" y="175"/>
            <a:ext cx="4572000" cy="5143499"/>
          </a:xfrm>
          <a:prstGeom prst="rect">
            <a:avLst/>
          </a:prstGeom>
          <a:solidFill>
            <a:schemeClr val="lt1"/>
          </a:solidFill>
          <a:ln>
            <a:noFill/>
          </a:ln>
        </p:spPr>
        <p:txBody>
          <a:bodyPr lIns="91425" tIns="91425" rIns="91425" bIns="91425" anchor="ctr" anchorCtr="0">
            <a:noAutofit/>
          </a:bodyPr>
          <a:lstStyle/>
          <a:p>
            <a:pPr lvl="0">
              <a:spcBef>
                <a:spcPts val="0"/>
              </a:spcBef>
              <a:buNone/>
            </a:pPr>
            <a:endParaRPr/>
          </a:p>
        </p:txBody>
      </p:sp>
      <p:cxnSp>
        <p:nvCxnSpPr>
          <p:cNvPr id="43" name="Shape 43"/>
          <p:cNvCxnSpPr/>
          <p:nvPr/>
        </p:nvCxnSpPr>
        <p:spPr>
          <a:xfrm>
            <a:off x="5029675" y="4495500"/>
            <a:ext cx="577199" cy="0"/>
          </a:xfrm>
          <a:prstGeom prst="straightConnector1">
            <a:avLst/>
          </a:prstGeom>
          <a:noFill/>
          <a:ln w="19050" cap="flat" cmpd="sng">
            <a:solidFill>
              <a:schemeClr val="dk1"/>
            </a:solidFill>
            <a:prstDash val="lgDash"/>
            <a:round/>
            <a:headEnd type="none" w="med" len="med"/>
            <a:tailEnd type="none" w="med" len="med"/>
          </a:ln>
        </p:spPr>
      </p:cxnSp>
      <p:sp>
        <p:nvSpPr>
          <p:cNvPr id="44" name="Shape 44"/>
          <p:cNvSpPr txBox="1">
            <a:spLocks noGrp="1"/>
          </p:cNvSpPr>
          <p:nvPr>
            <p:ph type="title"/>
          </p:nvPr>
        </p:nvSpPr>
        <p:spPr>
          <a:xfrm>
            <a:off x="265500" y="1078750"/>
            <a:ext cx="4045199" cy="1789200"/>
          </a:xfrm>
          <a:prstGeom prst="rect">
            <a:avLst/>
          </a:prstGeom>
        </p:spPr>
        <p:txBody>
          <a:bodyPr lIns="91425" tIns="91425" rIns="91425" bIns="91425" anchor="b" anchorCtr="0"/>
          <a:lstStyle>
            <a:lvl1pPr lvl="0" algn="ctr">
              <a:spcBef>
                <a:spcPts val="0"/>
              </a:spcBef>
              <a:buClr>
                <a:schemeClr val="lt1"/>
              </a:buClr>
              <a:buSzPct val="100000"/>
              <a:defRPr sz="4600">
                <a:solidFill>
                  <a:schemeClr val="lt1"/>
                </a:solidFill>
              </a:defRPr>
            </a:lvl1pPr>
            <a:lvl2pPr lvl="1" algn="ctr">
              <a:spcBef>
                <a:spcPts val="0"/>
              </a:spcBef>
              <a:buClr>
                <a:schemeClr val="lt1"/>
              </a:buClr>
              <a:buSzPct val="100000"/>
              <a:defRPr sz="4600">
                <a:solidFill>
                  <a:schemeClr val="lt1"/>
                </a:solidFill>
              </a:defRPr>
            </a:lvl2pPr>
            <a:lvl3pPr lvl="2" algn="ctr">
              <a:spcBef>
                <a:spcPts val="0"/>
              </a:spcBef>
              <a:buClr>
                <a:schemeClr val="lt1"/>
              </a:buClr>
              <a:buSzPct val="100000"/>
              <a:defRPr sz="4600">
                <a:solidFill>
                  <a:schemeClr val="lt1"/>
                </a:solidFill>
              </a:defRPr>
            </a:lvl3pPr>
            <a:lvl4pPr lvl="3" algn="ctr">
              <a:spcBef>
                <a:spcPts val="0"/>
              </a:spcBef>
              <a:buClr>
                <a:schemeClr val="lt1"/>
              </a:buClr>
              <a:buSzPct val="100000"/>
              <a:defRPr sz="4600">
                <a:solidFill>
                  <a:schemeClr val="lt1"/>
                </a:solidFill>
              </a:defRPr>
            </a:lvl4pPr>
            <a:lvl5pPr lvl="4" algn="ctr">
              <a:spcBef>
                <a:spcPts val="0"/>
              </a:spcBef>
              <a:buClr>
                <a:schemeClr val="lt1"/>
              </a:buClr>
              <a:buSzPct val="100000"/>
              <a:defRPr sz="4600">
                <a:solidFill>
                  <a:schemeClr val="lt1"/>
                </a:solidFill>
              </a:defRPr>
            </a:lvl5pPr>
            <a:lvl6pPr lvl="5" algn="ctr">
              <a:spcBef>
                <a:spcPts val="0"/>
              </a:spcBef>
              <a:buClr>
                <a:schemeClr val="lt1"/>
              </a:buClr>
              <a:buSzPct val="100000"/>
              <a:defRPr sz="4600">
                <a:solidFill>
                  <a:schemeClr val="lt1"/>
                </a:solidFill>
              </a:defRPr>
            </a:lvl6pPr>
            <a:lvl7pPr lvl="6" algn="ctr">
              <a:spcBef>
                <a:spcPts val="0"/>
              </a:spcBef>
              <a:buClr>
                <a:schemeClr val="lt1"/>
              </a:buClr>
              <a:buSzPct val="100000"/>
              <a:defRPr sz="4600">
                <a:solidFill>
                  <a:schemeClr val="lt1"/>
                </a:solidFill>
              </a:defRPr>
            </a:lvl7pPr>
            <a:lvl8pPr lvl="7" algn="ctr">
              <a:spcBef>
                <a:spcPts val="0"/>
              </a:spcBef>
              <a:buClr>
                <a:schemeClr val="lt1"/>
              </a:buClr>
              <a:buSzPct val="100000"/>
              <a:defRPr sz="4600">
                <a:solidFill>
                  <a:schemeClr val="lt1"/>
                </a:solidFill>
              </a:defRPr>
            </a:lvl8pPr>
            <a:lvl9pPr lvl="8" algn="ctr">
              <a:spcBef>
                <a:spcPts val="0"/>
              </a:spcBef>
              <a:buClr>
                <a:schemeClr val="lt1"/>
              </a:buClr>
              <a:buSzPct val="100000"/>
              <a:defRPr sz="4600">
                <a:solidFill>
                  <a:schemeClr val="lt1"/>
                </a:solidFill>
              </a:defRPr>
            </a:lvl9pPr>
          </a:lstStyle>
          <a:p>
            <a:endParaRPr/>
          </a:p>
        </p:txBody>
      </p:sp>
      <p:sp>
        <p:nvSpPr>
          <p:cNvPr id="45" name="Shape 45"/>
          <p:cNvSpPr txBox="1">
            <a:spLocks noGrp="1"/>
          </p:cNvSpPr>
          <p:nvPr>
            <p:ph type="subTitle" idx="1"/>
          </p:nvPr>
        </p:nvSpPr>
        <p:spPr>
          <a:xfrm>
            <a:off x="265500" y="2921400"/>
            <a:ext cx="4045199" cy="1345500"/>
          </a:xfrm>
          <a:prstGeom prst="rect">
            <a:avLst/>
          </a:prstGeom>
        </p:spPr>
        <p:txBody>
          <a:bodyPr lIns="91425" tIns="91425" rIns="91425" bIns="91425" anchor="t" anchorCtr="0"/>
          <a:lstStyle>
            <a:lvl1pPr lvl="0" algn="ctr">
              <a:lnSpc>
                <a:spcPct val="100000"/>
              </a:lnSpc>
              <a:spcBef>
                <a:spcPts val="0"/>
              </a:spcBef>
              <a:spcAft>
                <a:spcPts val="0"/>
              </a:spcAft>
              <a:buClr>
                <a:schemeClr val="lt1"/>
              </a:buClr>
              <a:buSzPct val="100000"/>
              <a:buNone/>
              <a:defRPr sz="1900">
                <a:solidFill>
                  <a:schemeClr val="lt1"/>
                </a:solidFill>
              </a:defRPr>
            </a:lvl1pPr>
            <a:lvl2pPr lvl="1" algn="ctr">
              <a:lnSpc>
                <a:spcPct val="100000"/>
              </a:lnSpc>
              <a:spcBef>
                <a:spcPts val="0"/>
              </a:spcBef>
              <a:spcAft>
                <a:spcPts val="0"/>
              </a:spcAft>
              <a:buClr>
                <a:schemeClr val="lt1"/>
              </a:buClr>
              <a:buSzPct val="100000"/>
              <a:buNone/>
              <a:defRPr sz="1900">
                <a:solidFill>
                  <a:schemeClr val="lt1"/>
                </a:solidFill>
              </a:defRPr>
            </a:lvl2pPr>
            <a:lvl3pPr lvl="2" algn="ctr">
              <a:lnSpc>
                <a:spcPct val="100000"/>
              </a:lnSpc>
              <a:spcBef>
                <a:spcPts val="0"/>
              </a:spcBef>
              <a:spcAft>
                <a:spcPts val="0"/>
              </a:spcAft>
              <a:buClr>
                <a:schemeClr val="lt1"/>
              </a:buClr>
              <a:buSzPct val="100000"/>
              <a:buNone/>
              <a:defRPr sz="1900">
                <a:solidFill>
                  <a:schemeClr val="lt1"/>
                </a:solidFill>
              </a:defRPr>
            </a:lvl3pPr>
            <a:lvl4pPr lvl="3" algn="ctr">
              <a:lnSpc>
                <a:spcPct val="100000"/>
              </a:lnSpc>
              <a:spcBef>
                <a:spcPts val="0"/>
              </a:spcBef>
              <a:spcAft>
                <a:spcPts val="0"/>
              </a:spcAft>
              <a:buClr>
                <a:schemeClr val="lt1"/>
              </a:buClr>
              <a:buSzPct val="100000"/>
              <a:buNone/>
              <a:defRPr sz="1900">
                <a:solidFill>
                  <a:schemeClr val="lt1"/>
                </a:solidFill>
              </a:defRPr>
            </a:lvl4pPr>
            <a:lvl5pPr lvl="4" algn="ctr">
              <a:lnSpc>
                <a:spcPct val="100000"/>
              </a:lnSpc>
              <a:spcBef>
                <a:spcPts val="0"/>
              </a:spcBef>
              <a:spcAft>
                <a:spcPts val="0"/>
              </a:spcAft>
              <a:buClr>
                <a:schemeClr val="lt1"/>
              </a:buClr>
              <a:buSzPct val="100000"/>
              <a:buNone/>
              <a:defRPr sz="1900">
                <a:solidFill>
                  <a:schemeClr val="lt1"/>
                </a:solidFill>
              </a:defRPr>
            </a:lvl5pPr>
            <a:lvl6pPr lvl="5" algn="ctr">
              <a:lnSpc>
                <a:spcPct val="100000"/>
              </a:lnSpc>
              <a:spcBef>
                <a:spcPts val="0"/>
              </a:spcBef>
              <a:spcAft>
                <a:spcPts val="0"/>
              </a:spcAft>
              <a:buClr>
                <a:schemeClr val="lt1"/>
              </a:buClr>
              <a:buSzPct val="100000"/>
              <a:buNone/>
              <a:defRPr sz="1900">
                <a:solidFill>
                  <a:schemeClr val="lt1"/>
                </a:solidFill>
              </a:defRPr>
            </a:lvl6pPr>
            <a:lvl7pPr lvl="6" algn="ctr">
              <a:lnSpc>
                <a:spcPct val="100000"/>
              </a:lnSpc>
              <a:spcBef>
                <a:spcPts val="0"/>
              </a:spcBef>
              <a:spcAft>
                <a:spcPts val="0"/>
              </a:spcAft>
              <a:buClr>
                <a:schemeClr val="lt1"/>
              </a:buClr>
              <a:buSzPct val="100000"/>
              <a:buNone/>
              <a:defRPr sz="1900">
                <a:solidFill>
                  <a:schemeClr val="lt1"/>
                </a:solidFill>
              </a:defRPr>
            </a:lvl7pPr>
            <a:lvl8pPr lvl="7" algn="ctr">
              <a:lnSpc>
                <a:spcPct val="100000"/>
              </a:lnSpc>
              <a:spcBef>
                <a:spcPts val="0"/>
              </a:spcBef>
              <a:spcAft>
                <a:spcPts val="0"/>
              </a:spcAft>
              <a:buClr>
                <a:schemeClr val="lt1"/>
              </a:buClr>
              <a:buSzPct val="100000"/>
              <a:buNone/>
              <a:defRPr sz="1900">
                <a:solidFill>
                  <a:schemeClr val="lt1"/>
                </a:solidFill>
              </a:defRPr>
            </a:lvl8pPr>
            <a:lvl9pPr lvl="8" algn="ctr">
              <a:lnSpc>
                <a:spcPct val="100000"/>
              </a:lnSpc>
              <a:spcBef>
                <a:spcPts val="0"/>
              </a:spcBef>
              <a:spcAft>
                <a:spcPts val="0"/>
              </a:spcAft>
              <a:buClr>
                <a:schemeClr val="lt1"/>
              </a:buClr>
              <a:buSzPct val="100000"/>
              <a:buNone/>
              <a:defRPr sz="1900">
                <a:solidFill>
                  <a:schemeClr val="lt1"/>
                </a:solidFill>
              </a:defRPr>
            </a:lvl9pPr>
          </a:lstStyle>
          <a:p>
            <a:endParaRPr/>
          </a:p>
        </p:txBody>
      </p:sp>
      <p:sp>
        <p:nvSpPr>
          <p:cNvPr id="46" name="Shape 46"/>
          <p:cNvSpPr txBox="1">
            <a:spLocks noGrp="1"/>
          </p:cNvSpPr>
          <p:nvPr>
            <p:ph type="body" idx="2"/>
          </p:nvPr>
        </p:nvSpPr>
        <p:spPr>
          <a:xfrm>
            <a:off x="4939500" y="724200"/>
            <a:ext cx="3837000" cy="3695099"/>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7" name="Shape 47"/>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8"/>
        <p:cNvGrpSpPr/>
        <p:nvPr/>
      </p:nvGrpSpPr>
      <p:grpSpPr>
        <a:xfrm>
          <a:off x="0" y="0"/>
          <a:ext cx="0" cy="0"/>
          <a:chOff x="0" y="0"/>
          <a:chExt cx="0" cy="0"/>
        </a:xfrm>
      </p:grpSpPr>
      <p:sp>
        <p:nvSpPr>
          <p:cNvPr id="49" name="Shape 49"/>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SzPct val="100000"/>
              <a:buFont typeface="Oswald"/>
              <a:buNone/>
              <a:defRPr sz="2100">
                <a:latin typeface="Oswald"/>
                <a:ea typeface="Oswald"/>
                <a:cs typeface="Oswald"/>
                <a:sym typeface="Oswald"/>
              </a:defRPr>
            </a:lvl1pPr>
          </a:lstStyle>
          <a:p>
            <a:endParaRPr/>
          </a:p>
        </p:txBody>
      </p:sp>
      <p:sp>
        <p:nvSpPr>
          <p:cNvPr id="50" name="Shape 50"/>
          <p:cNvSpPr txBox="1">
            <a:spLocks noGrp="1"/>
          </p:cNvSpPr>
          <p:nvPr>
            <p:ph type="sldNum" idx="12"/>
          </p:nvPr>
        </p:nvSpPr>
        <p:spPr>
          <a:xfrm>
            <a:off x="8472457" y="4663216"/>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372500"/>
            <a:ext cx="8520599" cy="733499"/>
          </a:xfrm>
          <a:prstGeom prst="rect">
            <a:avLst/>
          </a:prstGeom>
          <a:noFill/>
          <a:ln>
            <a:noFill/>
          </a:ln>
        </p:spPr>
        <p:txBody>
          <a:bodyPr lIns="91425" tIns="91425" rIns="91425" bIns="91425" anchor="b" anchorCtr="0"/>
          <a:lstStyle>
            <a:lvl1pPr lvl="0">
              <a:spcBef>
                <a:spcPts val="0"/>
              </a:spcBef>
              <a:buClr>
                <a:schemeClr val="dk2"/>
              </a:buClr>
              <a:buSzPct val="100000"/>
              <a:buFont typeface="Oswald"/>
              <a:buNone/>
              <a:defRPr sz="3000">
                <a:solidFill>
                  <a:schemeClr val="dk2"/>
                </a:solidFill>
                <a:latin typeface="Oswald"/>
                <a:ea typeface="Oswald"/>
                <a:cs typeface="Oswald"/>
                <a:sym typeface="Oswald"/>
              </a:defRPr>
            </a:lvl1pPr>
            <a:lvl2pPr lvl="1">
              <a:spcBef>
                <a:spcPts val="0"/>
              </a:spcBef>
              <a:buClr>
                <a:schemeClr val="dk2"/>
              </a:buClr>
              <a:buSzPct val="100000"/>
              <a:buFont typeface="Oswald"/>
              <a:buNone/>
              <a:defRPr sz="3000">
                <a:solidFill>
                  <a:schemeClr val="dk2"/>
                </a:solidFill>
                <a:latin typeface="Oswald"/>
                <a:ea typeface="Oswald"/>
                <a:cs typeface="Oswald"/>
                <a:sym typeface="Oswald"/>
              </a:defRPr>
            </a:lvl2pPr>
            <a:lvl3pPr lvl="2">
              <a:spcBef>
                <a:spcPts val="0"/>
              </a:spcBef>
              <a:buClr>
                <a:schemeClr val="dk2"/>
              </a:buClr>
              <a:buSzPct val="100000"/>
              <a:buFont typeface="Oswald"/>
              <a:buNone/>
              <a:defRPr sz="3000">
                <a:solidFill>
                  <a:schemeClr val="dk2"/>
                </a:solidFill>
                <a:latin typeface="Oswald"/>
                <a:ea typeface="Oswald"/>
                <a:cs typeface="Oswald"/>
                <a:sym typeface="Oswald"/>
              </a:defRPr>
            </a:lvl3pPr>
            <a:lvl4pPr lvl="3">
              <a:spcBef>
                <a:spcPts val="0"/>
              </a:spcBef>
              <a:buClr>
                <a:schemeClr val="dk2"/>
              </a:buClr>
              <a:buSzPct val="100000"/>
              <a:buFont typeface="Oswald"/>
              <a:buNone/>
              <a:defRPr sz="3000">
                <a:solidFill>
                  <a:schemeClr val="dk2"/>
                </a:solidFill>
                <a:latin typeface="Oswald"/>
                <a:ea typeface="Oswald"/>
                <a:cs typeface="Oswald"/>
                <a:sym typeface="Oswald"/>
              </a:defRPr>
            </a:lvl4pPr>
            <a:lvl5pPr lvl="4">
              <a:spcBef>
                <a:spcPts val="0"/>
              </a:spcBef>
              <a:buClr>
                <a:schemeClr val="dk2"/>
              </a:buClr>
              <a:buSzPct val="100000"/>
              <a:buFont typeface="Oswald"/>
              <a:buNone/>
              <a:defRPr sz="3000">
                <a:solidFill>
                  <a:schemeClr val="dk2"/>
                </a:solidFill>
                <a:latin typeface="Oswald"/>
                <a:ea typeface="Oswald"/>
                <a:cs typeface="Oswald"/>
                <a:sym typeface="Oswald"/>
              </a:defRPr>
            </a:lvl5pPr>
            <a:lvl6pPr lvl="5">
              <a:spcBef>
                <a:spcPts val="0"/>
              </a:spcBef>
              <a:buClr>
                <a:schemeClr val="dk2"/>
              </a:buClr>
              <a:buSzPct val="100000"/>
              <a:buFont typeface="Oswald"/>
              <a:buNone/>
              <a:defRPr sz="3000">
                <a:solidFill>
                  <a:schemeClr val="dk2"/>
                </a:solidFill>
                <a:latin typeface="Oswald"/>
                <a:ea typeface="Oswald"/>
                <a:cs typeface="Oswald"/>
                <a:sym typeface="Oswald"/>
              </a:defRPr>
            </a:lvl6pPr>
            <a:lvl7pPr lvl="6">
              <a:spcBef>
                <a:spcPts val="0"/>
              </a:spcBef>
              <a:buClr>
                <a:schemeClr val="dk2"/>
              </a:buClr>
              <a:buSzPct val="100000"/>
              <a:buFont typeface="Oswald"/>
              <a:buNone/>
              <a:defRPr sz="3000">
                <a:solidFill>
                  <a:schemeClr val="dk2"/>
                </a:solidFill>
                <a:latin typeface="Oswald"/>
                <a:ea typeface="Oswald"/>
                <a:cs typeface="Oswald"/>
                <a:sym typeface="Oswald"/>
              </a:defRPr>
            </a:lvl7pPr>
            <a:lvl8pPr lvl="7">
              <a:spcBef>
                <a:spcPts val="0"/>
              </a:spcBef>
              <a:buClr>
                <a:schemeClr val="dk2"/>
              </a:buClr>
              <a:buSzPct val="100000"/>
              <a:buFont typeface="Oswald"/>
              <a:buNone/>
              <a:defRPr sz="3000">
                <a:solidFill>
                  <a:schemeClr val="dk2"/>
                </a:solidFill>
                <a:latin typeface="Oswald"/>
                <a:ea typeface="Oswald"/>
                <a:cs typeface="Oswald"/>
                <a:sym typeface="Oswald"/>
              </a:defRPr>
            </a:lvl8pPr>
            <a:lvl9pPr lvl="8">
              <a:spcBef>
                <a:spcPts val="0"/>
              </a:spcBef>
              <a:buClr>
                <a:schemeClr val="dk2"/>
              </a:buClr>
              <a:buSzPct val="100000"/>
              <a:buFont typeface="Oswald"/>
              <a:buNone/>
              <a:defRPr sz="3000">
                <a:solidFill>
                  <a:schemeClr val="dk2"/>
                </a:solidFill>
                <a:latin typeface="Oswald"/>
                <a:ea typeface="Oswald"/>
                <a:cs typeface="Oswald"/>
                <a:sym typeface="Oswald"/>
              </a:defRPr>
            </a:lvl9pPr>
          </a:lstStyle>
          <a:p>
            <a:endParaRPr/>
          </a:p>
        </p:txBody>
      </p:sp>
      <p:sp>
        <p:nvSpPr>
          <p:cNvPr id="7" name="Shape 7"/>
          <p:cNvSpPr txBox="1">
            <a:spLocks noGrp="1"/>
          </p:cNvSpPr>
          <p:nvPr>
            <p:ph type="body" idx="1"/>
          </p:nvPr>
        </p:nvSpPr>
        <p:spPr>
          <a:xfrm>
            <a:off x="311700" y="1468825"/>
            <a:ext cx="8520599" cy="30999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Source Code Pro"/>
              <a:defRPr sz="1800">
                <a:solidFill>
                  <a:schemeClr val="dk2"/>
                </a:solidFill>
                <a:latin typeface="Source Code Pro"/>
                <a:ea typeface="Source Code Pro"/>
                <a:cs typeface="Source Code Pro"/>
                <a:sym typeface="Source Code Pro"/>
              </a:defRPr>
            </a:lvl1pPr>
            <a:lvl2pPr lvl="1">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2pPr>
            <a:lvl3pPr lvl="2">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3pPr>
            <a:lvl4pPr lvl="3">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4pPr>
            <a:lvl5pPr lvl="4">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5pPr>
            <a:lvl6pPr lvl="5">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6pPr>
            <a:lvl7pPr lvl="6">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7pPr>
            <a:lvl8pPr lvl="7">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8pPr>
            <a:lvl9pPr lvl="8">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9pPr>
          </a:lstStyle>
          <a:p>
            <a:endParaRPr/>
          </a:p>
        </p:txBody>
      </p:sp>
      <p:sp>
        <p:nvSpPr>
          <p:cNvPr id="8" name="Shape 8"/>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latin typeface="Source Code Pro"/>
                <a:ea typeface="Source Code Pro"/>
                <a:cs typeface="Source Code Pro"/>
                <a:sym typeface="Source Code Pro"/>
              </a:rPr>
              <a:t>‹#›</a:t>
            </a:fld>
            <a:endParaRPr lang="en" sz="1000">
              <a:solidFill>
                <a:schemeClr val="dk2"/>
              </a:solidFill>
              <a:latin typeface="Source Code Pro"/>
              <a:ea typeface="Source Code Pro"/>
              <a:cs typeface="Source Code Pro"/>
              <a:sym typeface="Source Code Pr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stockus.wordpress.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creativecommons.org/licenses/by-nc/4.0/" TargetMode="External"/><Relationship Id="rId4" Type="http://schemas.openxmlformats.org/officeDocument/2006/relationships/hyperlink" Target="https://twitter.com/bstockus"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ctrTitle"/>
          </p:nvPr>
        </p:nvSpPr>
        <p:spPr>
          <a:xfrm>
            <a:off x="411175" y="644300"/>
            <a:ext cx="8282399" cy="2109000"/>
          </a:xfrm>
          <a:prstGeom prst="rect">
            <a:avLst/>
          </a:prstGeom>
        </p:spPr>
        <p:txBody>
          <a:bodyPr lIns="91425" tIns="91425" rIns="91425" bIns="91425" anchor="b" anchorCtr="0">
            <a:noAutofit/>
          </a:bodyPr>
          <a:lstStyle/>
          <a:p>
            <a:pPr lvl="0">
              <a:spcBef>
                <a:spcPts val="0"/>
              </a:spcBef>
              <a:buNone/>
            </a:pPr>
            <a:r>
              <a:rPr lang="en"/>
              <a:t>Numberless Word Problems</a:t>
            </a:r>
          </a:p>
        </p:txBody>
      </p:sp>
      <p:sp>
        <p:nvSpPr>
          <p:cNvPr id="63" name="Shape 63"/>
          <p:cNvSpPr txBox="1">
            <a:spLocks noGrp="1"/>
          </p:cNvSpPr>
          <p:nvPr>
            <p:ph type="subTitle" idx="1"/>
          </p:nvPr>
        </p:nvSpPr>
        <p:spPr>
          <a:xfrm>
            <a:off x="411175" y="3398250"/>
            <a:ext cx="8282399" cy="1260599"/>
          </a:xfrm>
          <a:prstGeom prst="rect">
            <a:avLst/>
          </a:prstGeom>
        </p:spPr>
        <p:txBody>
          <a:bodyPr lIns="91425" tIns="91425" rIns="91425" bIns="91425" anchor="ctr" anchorCtr="0">
            <a:noAutofit/>
          </a:bodyPr>
          <a:lstStyle/>
          <a:p>
            <a:pPr lvl="0">
              <a:spcBef>
                <a:spcPts val="0"/>
              </a:spcBef>
              <a:buNone/>
            </a:pPr>
            <a:r>
              <a:rPr lang="en"/>
              <a:t>Separate - Result Unknown Problems</a:t>
            </a:r>
          </a:p>
        </p:txBody>
      </p:sp>
      <p:sp>
        <p:nvSpPr>
          <p:cNvPr id="64" name="Shape 64"/>
          <p:cNvSpPr txBox="1"/>
          <p:nvPr/>
        </p:nvSpPr>
        <p:spPr>
          <a:xfrm>
            <a:off x="0" y="4810862"/>
            <a:ext cx="2467800" cy="295200"/>
          </a:xfrm>
          <a:prstGeom prst="rect">
            <a:avLst/>
          </a:prstGeom>
          <a:noFill/>
          <a:ln>
            <a:noFill/>
          </a:ln>
        </p:spPr>
        <p:txBody>
          <a:bodyPr lIns="91425" tIns="91425" rIns="91425" bIns="91425" anchor="t" anchorCtr="0">
            <a:noAutofit/>
          </a:bodyPr>
          <a:lstStyle/>
          <a:p>
            <a:pPr lvl="0" rtl="0">
              <a:spcBef>
                <a:spcPts val="0"/>
              </a:spcBef>
              <a:buNone/>
            </a:pPr>
            <a:r>
              <a:rPr lang="en" u="sng">
                <a:solidFill>
                  <a:srgbClr val="01AFD1"/>
                </a:solidFill>
                <a:latin typeface="Oswald"/>
                <a:ea typeface="Oswald"/>
                <a:cs typeface="Oswald"/>
                <a:sym typeface="Oswald"/>
                <a:hlinkClick r:id="rId3"/>
              </a:rPr>
              <a:t>Brian Bushart </a:t>
            </a:r>
            <a:r>
              <a:rPr lang="en">
                <a:solidFill>
                  <a:srgbClr val="424242"/>
                </a:solidFill>
                <a:latin typeface="Oswald"/>
                <a:ea typeface="Oswald"/>
                <a:cs typeface="Oswald"/>
                <a:sym typeface="Oswald"/>
              </a:rPr>
              <a:t>| </a:t>
            </a:r>
            <a:r>
              <a:rPr lang="en" u="sng">
                <a:solidFill>
                  <a:srgbClr val="01AFD1"/>
                </a:solidFill>
                <a:latin typeface="Oswald"/>
                <a:ea typeface="Oswald"/>
                <a:cs typeface="Oswald"/>
                <a:sym typeface="Oswald"/>
                <a:hlinkClick r:id="rId4"/>
              </a:rPr>
              <a:t>@bstockus</a:t>
            </a:r>
          </a:p>
        </p:txBody>
      </p:sp>
      <p:pic>
        <p:nvPicPr>
          <p:cNvPr id="65" name="Shape 65">
            <a:hlinkClick r:id="rId5"/>
          </p:cNvPr>
          <p:cNvPicPr preferRelativeResize="0"/>
          <p:nvPr/>
        </p:nvPicPr>
        <p:blipFill>
          <a:blip r:embed="rId6">
            <a:alphaModFix/>
          </a:blip>
          <a:stretch>
            <a:fillRect/>
          </a:stretch>
        </p:blipFill>
        <p:spPr>
          <a:xfrm>
            <a:off x="8305800" y="4810825"/>
            <a:ext cx="838200" cy="2952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2</a:t>
            </a:r>
          </a:p>
        </p:txBody>
      </p:sp>
      <p:sp>
        <p:nvSpPr>
          <p:cNvPr id="119" name="Shape 119"/>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Kevin found 15 bird feathers in the park. On his way home he lost 4 of the feathers. How many feathers does Kevin have now?</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3</a:t>
            </a:r>
          </a:p>
        </p:txBody>
      </p:sp>
      <p:sp>
        <p:nvSpPr>
          <p:cNvPr id="125" name="Shape 125"/>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Elijah checked out some books from the library. He read some of the books and returned them to the library.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3</a:t>
            </a:r>
          </a:p>
        </p:txBody>
      </p:sp>
      <p:sp>
        <p:nvSpPr>
          <p:cNvPr id="131" name="Shape 131"/>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Elijah checked out some books from the library. He read 8 of the books and returned them to the library.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3</a:t>
            </a:r>
          </a:p>
        </p:txBody>
      </p:sp>
      <p:sp>
        <p:nvSpPr>
          <p:cNvPr id="137" name="Shape 137"/>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Elijah checked out 14 books from the library. He read 8 of the books and returned them to the library.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Shape 142"/>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3</a:t>
            </a:r>
          </a:p>
        </p:txBody>
      </p:sp>
      <p:sp>
        <p:nvSpPr>
          <p:cNvPr id="143" name="Shape 143"/>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Elijah checked out 14 books from the library. He read 8 of the books and returned them to the library. How many books does Elijah still have checked out?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147"/>
        <p:cNvGrpSpPr/>
        <p:nvPr/>
      </p:nvGrpSpPr>
      <p:grpSpPr>
        <a:xfrm>
          <a:off x="0" y="0"/>
          <a:ext cx="0" cy="0"/>
          <a:chOff x="0" y="0"/>
          <a:chExt cx="0" cy="0"/>
        </a:xfrm>
      </p:grpSpPr>
      <p:sp>
        <p:nvSpPr>
          <p:cNvPr id="148" name="Shape 148"/>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4</a:t>
            </a:r>
          </a:p>
        </p:txBody>
      </p:sp>
      <p:sp>
        <p:nvSpPr>
          <p:cNvPr id="149" name="Shape 149"/>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Donna has some dresses. She outgrew some of them and gave them to her younger sister.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153"/>
        <p:cNvGrpSpPr/>
        <p:nvPr/>
      </p:nvGrpSpPr>
      <p:grpSpPr>
        <a:xfrm>
          <a:off x="0" y="0"/>
          <a:ext cx="0" cy="0"/>
          <a:chOff x="0" y="0"/>
          <a:chExt cx="0" cy="0"/>
        </a:xfrm>
      </p:grpSpPr>
      <p:sp>
        <p:nvSpPr>
          <p:cNvPr id="154" name="Shape 154"/>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4</a:t>
            </a:r>
          </a:p>
        </p:txBody>
      </p:sp>
      <p:sp>
        <p:nvSpPr>
          <p:cNvPr id="155" name="Shape 155"/>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Donna has some dresses. She outgrew 3 of them and gave them to her younger sister.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159"/>
        <p:cNvGrpSpPr/>
        <p:nvPr/>
      </p:nvGrpSpPr>
      <p:grpSpPr>
        <a:xfrm>
          <a:off x="0" y="0"/>
          <a:ext cx="0" cy="0"/>
          <a:chOff x="0" y="0"/>
          <a:chExt cx="0" cy="0"/>
        </a:xfrm>
      </p:grpSpPr>
      <p:sp>
        <p:nvSpPr>
          <p:cNvPr id="160" name="Shape 160"/>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4</a:t>
            </a:r>
          </a:p>
        </p:txBody>
      </p:sp>
      <p:sp>
        <p:nvSpPr>
          <p:cNvPr id="161" name="Shape 161"/>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Donna has 10 dresses. She outgrew 3 of them and gave them to her younger sister.</a:t>
            </a:r>
          </a:p>
          <a:p>
            <a:pPr lvl="0" rtl="0">
              <a:spcBef>
                <a:spcPts val="0"/>
              </a:spcBef>
              <a:buNone/>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165"/>
        <p:cNvGrpSpPr/>
        <p:nvPr/>
      </p:nvGrpSpPr>
      <p:grpSpPr>
        <a:xfrm>
          <a:off x="0" y="0"/>
          <a:ext cx="0" cy="0"/>
          <a:chOff x="0" y="0"/>
          <a:chExt cx="0" cy="0"/>
        </a:xfrm>
      </p:grpSpPr>
      <p:sp>
        <p:nvSpPr>
          <p:cNvPr id="166" name="Shape 166"/>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4</a:t>
            </a:r>
          </a:p>
        </p:txBody>
      </p:sp>
      <p:sp>
        <p:nvSpPr>
          <p:cNvPr id="167" name="Shape 167"/>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Donna has 10 dresses. She outgrew 3 of them and gave them to her younger sister. How many dresses does Donna have left?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Shape 172"/>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5</a:t>
            </a:r>
          </a:p>
        </p:txBody>
      </p:sp>
      <p:sp>
        <p:nvSpPr>
          <p:cNvPr id="173" name="Shape 173"/>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The grocery store had some tubes of toothpaste. People bought some of the tubes.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Notes</a:t>
            </a:r>
          </a:p>
        </p:txBody>
      </p:sp>
      <p:sp>
        <p:nvSpPr>
          <p:cNvPr id="71" name="Shape 71"/>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This problem set contains 10 numberless word problems organized around one CGI problem type.</a:t>
            </a:r>
          </a:p>
          <a:p>
            <a:pPr lvl="0" rtl="0">
              <a:spcBef>
                <a:spcPts val="0"/>
              </a:spcBef>
              <a:buNone/>
            </a:pPr>
            <a:r>
              <a:rPr lang="en"/>
              <a:t>There are sample discussion questions in the notes section on each slide.</a:t>
            </a:r>
          </a:p>
          <a:p>
            <a:pPr lvl="0" rtl="0">
              <a:spcBef>
                <a:spcPts val="0"/>
              </a:spcBef>
              <a:buNone/>
            </a:pPr>
            <a:r>
              <a:rPr lang="en"/>
              <a:t>The idea is that each slide of a problem will be revealed and discussed one at a time to scaffold students’ understanding of the situation and the question ultimately asked.</a:t>
            </a:r>
          </a:p>
          <a:p>
            <a:pPr lvl="0" rtl="0">
              <a:spcBef>
                <a:spcPts val="0"/>
              </a:spcBef>
              <a:buNone/>
            </a:pPr>
            <a:r>
              <a:rPr lang="en"/>
              <a:t>Feel free to change numbers in the problems.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Shape 178"/>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5</a:t>
            </a:r>
          </a:p>
        </p:txBody>
      </p:sp>
      <p:sp>
        <p:nvSpPr>
          <p:cNvPr id="179" name="Shape 179"/>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The grocery store had 24 tubes of toothpaste. People bought some of the tubes.</a:t>
            </a:r>
          </a:p>
          <a:p>
            <a:pPr lvl="0" rtl="0">
              <a:spcBef>
                <a:spcPts val="0"/>
              </a:spcBef>
              <a:buNone/>
            </a:pP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5</a:t>
            </a:r>
          </a:p>
        </p:txBody>
      </p:sp>
      <p:sp>
        <p:nvSpPr>
          <p:cNvPr id="185" name="Shape 185"/>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The grocery store had 24 tubes of toothpaste. People bought 6 of the tubes.</a:t>
            </a:r>
          </a:p>
          <a:p>
            <a:pPr lvl="0" rtl="0">
              <a:spcBef>
                <a:spcPts val="0"/>
              </a:spcBef>
              <a:buNone/>
            </a:pP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Shape 190"/>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5</a:t>
            </a:r>
          </a:p>
        </p:txBody>
      </p:sp>
      <p:sp>
        <p:nvSpPr>
          <p:cNvPr id="191" name="Shape 191"/>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The grocery store had 24 tubes of toothpaste. People bought 6 of the tubes. How many tubes of toothpaste did the store have left?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195"/>
        <p:cNvGrpSpPr/>
        <p:nvPr/>
      </p:nvGrpSpPr>
      <p:grpSpPr>
        <a:xfrm>
          <a:off x="0" y="0"/>
          <a:ext cx="0" cy="0"/>
          <a:chOff x="0" y="0"/>
          <a:chExt cx="0" cy="0"/>
        </a:xfrm>
      </p:grpSpPr>
      <p:sp>
        <p:nvSpPr>
          <p:cNvPr id="196" name="Shape 196"/>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6</a:t>
            </a:r>
          </a:p>
        </p:txBody>
      </p:sp>
      <p:sp>
        <p:nvSpPr>
          <p:cNvPr id="197" name="Shape 197"/>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Some ducks were flying south for the winter. Some of the ducks stopped to rest.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201"/>
        <p:cNvGrpSpPr/>
        <p:nvPr/>
      </p:nvGrpSpPr>
      <p:grpSpPr>
        <a:xfrm>
          <a:off x="0" y="0"/>
          <a:ext cx="0" cy="0"/>
          <a:chOff x="0" y="0"/>
          <a:chExt cx="0" cy="0"/>
        </a:xfrm>
      </p:grpSpPr>
      <p:sp>
        <p:nvSpPr>
          <p:cNvPr id="202" name="Shape 202"/>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6</a:t>
            </a:r>
          </a:p>
        </p:txBody>
      </p:sp>
      <p:sp>
        <p:nvSpPr>
          <p:cNvPr id="203" name="Shape 203"/>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Fifty ducks were flying south for the winter. Some of the ducks stopped to rest.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207"/>
        <p:cNvGrpSpPr/>
        <p:nvPr/>
      </p:nvGrpSpPr>
      <p:grpSpPr>
        <a:xfrm>
          <a:off x="0" y="0"/>
          <a:ext cx="0" cy="0"/>
          <a:chOff x="0" y="0"/>
          <a:chExt cx="0" cy="0"/>
        </a:xfrm>
      </p:grpSpPr>
      <p:sp>
        <p:nvSpPr>
          <p:cNvPr id="208" name="Shape 208"/>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6</a:t>
            </a:r>
          </a:p>
        </p:txBody>
      </p:sp>
      <p:sp>
        <p:nvSpPr>
          <p:cNvPr id="209" name="Shape 209"/>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Fifty ducks were flying south for the winter. Fourteen of the ducks stopped to rest.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213"/>
        <p:cNvGrpSpPr/>
        <p:nvPr/>
      </p:nvGrpSpPr>
      <p:grpSpPr>
        <a:xfrm>
          <a:off x="0" y="0"/>
          <a:ext cx="0" cy="0"/>
          <a:chOff x="0" y="0"/>
          <a:chExt cx="0" cy="0"/>
        </a:xfrm>
      </p:grpSpPr>
      <p:sp>
        <p:nvSpPr>
          <p:cNvPr id="214" name="Shape 214"/>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6</a:t>
            </a:r>
          </a:p>
        </p:txBody>
      </p:sp>
      <p:sp>
        <p:nvSpPr>
          <p:cNvPr id="215" name="Shape 215"/>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Fifty ducks were flying south for the winter. Fourteen of the ducks stopped to rest. How many ducks kept flying?</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7</a:t>
            </a:r>
          </a:p>
        </p:txBody>
      </p:sp>
      <p:sp>
        <p:nvSpPr>
          <p:cNvPr id="221" name="Shape 221"/>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There were some horses running in the field. Some of them went back to the barn.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Shape 226"/>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7</a:t>
            </a:r>
          </a:p>
        </p:txBody>
      </p:sp>
      <p:sp>
        <p:nvSpPr>
          <p:cNvPr id="227" name="Shape 227"/>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There were some horses running in the field. Eight of them went back to the barn.</a:t>
            </a:r>
          </a:p>
          <a:p>
            <a:pPr lvl="0" rtl="0">
              <a:spcBef>
                <a:spcPts val="0"/>
              </a:spcBef>
              <a:buNone/>
            </a:pP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Shape 232"/>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7</a:t>
            </a:r>
          </a:p>
        </p:txBody>
      </p:sp>
      <p:sp>
        <p:nvSpPr>
          <p:cNvPr id="233" name="Shape 233"/>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There were 20 horses running in the field. Eight of them went back to the barn.</a:t>
            </a:r>
          </a:p>
          <a:p>
            <a:pPr lvl="0" rtl="0">
              <a:spcBef>
                <a:spcPts val="0"/>
              </a:spcBef>
              <a:buNone/>
            </a:pPr>
            <a:endParaRPr/>
          </a:p>
          <a:p>
            <a:pPr lvl="0" rtl="0">
              <a:spcBef>
                <a:spcPts val="0"/>
              </a:spcBef>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1</a:t>
            </a:r>
          </a:p>
        </p:txBody>
      </p:sp>
      <p:sp>
        <p:nvSpPr>
          <p:cNvPr id="77" name="Shape 77"/>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Sasha bought some apples. She gave some apples to her mother.</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Shape 238"/>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7</a:t>
            </a:r>
          </a:p>
        </p:txBody>
      </p:sp>
      <p:sp>
        <p:nvSpPr>
          <p:cNvPr id="239" name="Shape 239"/>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There were 20 horses running in the field. Eight of them went back to the barn. How many horses were still running in the field?</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243"/>
        <p:cNvGrpSpPr/>
        <p:nvPr/>
      </p:nvGrpSpPr>
      <p:grpSpPr>
        <a:xfrm>
          <a:off x="0" y="0"/>
          <a:ext cx="0" cy="0"/>
          <a:chOff x="0" y="0"/>
          <a:chExt cx="0" cy="0"/>
        </a:xfrm>
      </p:grpSpPr>
      <p:sp>
        <p:nvSpPr>
          <p:cNvPr id="244" name="Shape 244"/>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8</a:t>
            </a:r>
          </a:p>
        </p:txBody>
      </p:sp>
      <p:sp>
        <p:nvSpPr>
          <p:cNvPr id="245" name="Shape 245"/>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A mother opossum and her babies were hanging from a tree branch. Some of the babies crawled away to find some food.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249"/>
        <p:cNvGrpSpPr/>
        <p:nvPr/>
      </p:nvGrpSpPr>
      <p:grpSpPr>
        <a:xfrm>
          <a:off x="0" y="0"/>
          <a:ext cx="0" cy="0"/>
          <a:chOff x="0" y="0"/>
          <a:chExt cx="0" cy="0"/>
        </a:xfrm>
      </p:grpSpPr>
      <p:sp>
        <p:nvSpPr>
          <p:cNvPr id="250" name="Shape 250"/>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8</a:t>
            </a:r>
          </a:p>
        </p:txBody>
      </p:sp>
      <p:sp>
        <p:nvSpPr>
          <p:cNvPr id="251" name="Shape 251"/>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A mother opossum and her babies were hanging from a tree branch. Three of the babies crawled away to find some food.</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255"/>
        <p:cNvGrpSpPr/>
        <p:nvPr/>
      </p:nvGrpSpPr>
      <p:grpSpPr>
        <a:xfrm>
          <a:off x="0" y="0"/>
          <a:ext cx="0" cy="0"/>
          <a:chOff x="0" y="0"/>
          <a:chExt cx="0" cy="0"/>
        </a:xfrm>
      </p:grpSpPr>
      <p:sp>
        <p:nvSpPr>
          <p:cNvPr id="256" name="Shape 256"/>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8</a:t>
            </a:r>
          </a:p>
        </p:txBody>
      </p:sp>
      <p:sp>
        <p:nvSpPr>
          <p:cNvPr id="257" name="Shape 257"/>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A mother opossum and her 9 babies were hanging from a tree branch. Three of the babies crawled away to find some food.</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261"/>
        <p:cNvGrpSpPr/>
        <p:nvPr/>
      </p:nvGrpSpPr>
      <p:grpSpPr>
        <a:xfrm>
          <a:off x="0" y="0"/>
          <a:ext cx="0" cy="0"/>
          <a:chOff x="0" y="0"/>
          <a:chExt cx="0" cy="0"/>
        </a:xfrm>
      </p:grpSpPr>
      <p:sp>
        <p:nvSpPr>
          <p:cNvPr id="262" name="Shape 262"/>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8</a:t>
            </a:r>
          </a:p>
        </p:txBody>
      </p:sp>
      <p:sp>
        <p:nvSpPr>
          <p:cNvPr id="263" name="Shape 263"/>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A mother opossum and her 9 babies were hanging from a tree branch. Three of the babies crawled away to find some food. How many babies stayed with their mother?</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Shape 268"/>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9</a:t>
            </a:r>
          </a:p>
        </p:txBody>
      </p:sp>
      <p:sp>
        <p:nvSpPr>
          <p:cNvPr id="269" name="Shape 269"/>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Some friends were playing in the park. Some friends had to go home.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Shape 274"/>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9</a:t>
            </a:r>
          </a:p>
        </p:txBody>
      </p:sp>
      <p:sp>
        <p:nvSpPr>
          <p:cNvPr id="275" name="Shape 275"/>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Fifteen friends were playing in the park. Some friends had to go home.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Shape 280"/>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9</a:t>
            </a:r>
          </a:p>
        </p:txBody>
      </p:sp>
      <p:sp>
        <p:nvSpPr>
          <p:cNvPr id="281" name="Shape 281"/>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Fifteen friends were playing in the park. Three friends had to go home.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Shape 286"/>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9</a:t>
            </a:r>
          </a:p>
        </p:txBody>
      </p:sp>
      <p:sp>
        <p:nvSpPr>
          <p:cNvPr id="287" name="Shape 287"/>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Fifteen friends were playing in the park. Three friends had to go home. How many friends are still playing in the park?</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291"/>
        <p:cNvGrpSpPr/>
        <p:nvPr/>
      </p:nvGrpSpPr>
      <p:grpSpPr>
        <a:xfrm>
          <a:off x="0" y="0"/>
          <a:ext cx="0" cy="0"/>
          <a:chOff x="0" y="0"/>
          <a:chExt cx="0" cy="0"/>
        </a:xfrm>
      </p:grpSpPr>
      <p:sp>
        <p:nvSpPr>
          <p:cNvPr id="292" name="Shape 292"/>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10</a:t>
            </a:r>
          </a:p>
        </p:txBody>
      </p:sp>
      <p:sp>
        <p:nvSpPr>
          <p:cNvPr id="293" name="Shape 293"/>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There were ants collecting food for the colony. Some ants found food and went back to the anthill.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1</a:t>
            </a:r>
          </a:p>
        </p:txBody>
      </p:sp>
      <p:sp>
        <p:nvSpPr>
          <p:cNvPr id="83" name="Shape 83"/>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Sasha bought 12 apples. She gave some apples to her mother.</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297"/>
        <p:cNvGrpSpPr/>
        <p:nvPr/>
      </p:nvGrpSpPr>
      <p:grpSpPr>
        <a:xfrm>
          <a:off x="0" y="0"/>
          <a:ext cx="0" cy="0"/>
          <a:chOff x="0" y="0"/>
          <a:chExt cx="0" cy="0"/>
        </a:xfrm>
      </p:grpSpPr>
      <p:sp>
        <p:nvSpPr>
          <p:cNvPr id="298" name="Shape 298"/>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10</a:t>
            </a:r>
          </a:p>
        </p:txBody>
      </p:sp>
      <p:sp>
        <p:nvSpPr>
          <p:cNvPr id="299" name="Shape 299"/>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There were 100 ants collecting food for the colony. Some ants found food and went back to the anthill.</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303"/>
        <p:cNvGrpSpPr/>
        <p:nvPr/>
      </p:nvGrpSpPr>
      <p:grpSpPr>
        <a:xfrm>
          <a:off x="0" y="0"/>
          <a:ext cx="0" cy="0"/>
          <a:chOff x="0" y="0"/>
          <a:chExt cx="0" cy="0"/>
        </a:xfrm>
      </p:grpSpPr>
      <p:sp>
        <p:nvSpPr>
          <p:cNvPr id="304" name="Shape 304"/>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10</a:t>
            </a:r>
          </a:p>
        </p:txBody>
      </p:sp>
      <p:sp>
        <p:nvSpPr>
          <p:cNvPr id="305" name="Shape 305"/>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There were 100 ants collecting food for the colony. Ninety-eight ants found food and went back to the anthill.</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309"/>
        <p:cNvGrpSpPr/>
        <p:nvPr/>
      </p:nvGrpSpPr>
      <p:grpSpPr>
        <a:xfrm>
          <a:off x="0" y="0"/>
          <a:ext cx="0" cy="0"/>
          <a:chOff x="0" y="0"/>
          <a:chExt cx="0" cy="0"/>
        </a:xfrm>
      </p:grpSpPr>
      <p:sp>
        <p:nvSpPr>
          <p:cNvPr id="310" name="Shape 310"/>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10</a:t>
            </a:r>
          </a:p>
        </p:txBody>
      </p:sp>
      <p:sp>
        <p:nvSpPr>
          <p:cNvPr id="311" name="Shape 311"/>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There were 100 ants collecting food for the colony. Ninety-eight ants found food and went back to the anthill. How many ants were still looking for food?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1</a:t>
            </a:r>
          </a:p>
        </p:txBody>
      </p:sp>
      <p:sp>
        <p:nvSpPr>
          <p:cNvPr id="89" name="Shape 89"/>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Sasha bought 12 apples. She gave 3 apples to her mother.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1</a:t>
            </a:r>
          </a:p>
        </p:txBody>
      </p:sp>
      <p:sp>
        <p:nvSpPr>
          <p:cNvPr id="95" name="Shape 95"/>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Sasha bought 12 apples. She gave 3 apples to her mother. How many apples does Sasha have left?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2</a:t>
            </a:r>
          </a:p>
        </p:txBody>
      </p:sp>
      <p:sp>
        <p:nvSpPr>
          <p:cNvPr id="101" name="Shape 101"/>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Kevin found some bird feathers in the park. On his way home he lost some of the feathers.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2</a:t>
            </a:r>
          </a:p>
        </p:txBody>
      </p:sp>
      <p:sp>
        <p:nvSpPr>
          <p:cNvPr id="107" name="Shape 107"/>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Kevin found 15 bird feathers in the park. On his way home he lost some of the feathers.</a:t>
            </a:r>
          </a:p>
          <a:p>
            <a:pPr lvl="0" rtl="0">
              <a:spcBef>
                <a:spcPts val="0"/>
              </a:spcBef>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311700" y="372500"/>
            <a:ext cx="8520599" cy="733499"/>
          </a:xfrm>
          <a:prstGeom prst="rect">
            <a:avLst/>
          </a:prstGeom>
        </p:spPr>
        <p:txBody>
          <a:bodyPr lIns="91425" tIns="91425" rIns="91425" bIns="91425" anchor="b" anchorCtr="0">
            <a:noAutofit/>
          </a:bodyPr>
          <a:lstStyle/>
          <a:p>
            <a:pPr lvl="0" rtl="0">
              <a:spcBef>
                <a:spcPts val="0"/>
              </a:spcBef>
              <a:buNone/>
            </a:pPr>
            <a:r>
              <a:rPr lang="en"/>
              <a:t>2</a:t>
            </a:r>
          </a:p>
        </p:txBody>
      </p:sp>
      <p:sp>
        <p:nvSpPr>
          <p:cNvPr id="113" name="Shape 113"/>
          <p:cNvSpPr txBox="1">
            <a:spLocks noGrp="1"/>
          </p:cNvSpPr>
          <p:nvPr>
            <p:ph type="body" idx="1"/>
          </p:nvPr>
        </p:nvSpPr>
        <p:spPr>
          <a:xfrm>
            <a:off x="311700" y="1468825"/>
            <a:ext cx="8520599" cy="3099900"/>
          </a:xfrm>
          <a:prstGeom prst="rect">
            <a:avLst/>
          </a:prstGeom>
        </p:spPr>
        <p:txBody>
          <a:bodyPr lIns="91425" tIns="91425" rIns="91425" bIns="91425" anchor="t" anchorCtr="0">
            <a:noAutofit/>
          </a:bodyPr>
          <a:lstStyle/>
          <a:p>
            <a:pPr lvl="0" rtl="0">
              <a:spcBef>
                <a:spcPts val="0"/>
              </a:spcBef>
              <a:buNone/>
            </a:pPr>
            <a:r>
              <a:rPr lang="en"/>
              <a:t>Kevin found 15 bird feathers in the park. On his way home he lost 4 of the feathers.</a:t>
            </a:r>
          </a:p>
        </p:txBody>
      </p:sp>
    </p:spTree>
  </p:cSld>
  <p:clrMapOvr>
    <a:masterClrMapping/>
  </p:clrMapOvr>
</p:sld>
</file>

<file path=ppt/theme/theme1.xml><?xml version="1.0" encoding="utf-8"?>
<a:theme xmlns:a="http://schemas.openxmlformats.org/drawingml/2006/main" name="modern-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1AFD1"/>
      </a:accent5>
      <a:accent6>
        <a:srgbClr val="F8E71C"/>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2278</Words>
  <Application>Microsoft Office PowerPoint</Application>
  <PresentationFormat>On-screen Show (16:9)</PresentationFormat>
  <Paragraphs>181</Paragraphs>
  <Slides>42</Slides>
  <Notes>42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42</vt:i4>
      </vt:variant>
    </vt:vector>
  </HeadingPairs>
  <TitlesOfParts>
    <vt:vector size="46" baseType="lpstr">
      <vt:lpstr>Arial</vt:lpstr>
      <vt:lpstr>Oswald</vt:lpstr>
      <vt:lpstr>Source Code Pro</vt:lpstr>
      <vt:lpstr>modern-writer</vt:lpstr>
      <vt:lpstr>Numberless Word Problems</vt:lpstr>
      <vt:lpstr>Notes</vt:lpstr>
      <vt:lpstr>1</vt:lpstr>
      <vt:lpstr>1</vt:lpstr>
      <vt:lpstr>1</vt:lpstr>
      <vt:lpstr>1</vt:lpstr>
      <vt:lpstr>2</vt:lpstr>
      <vt:lpstr>2</vt:lpstr>
      <vt:lpstr>2</vt:lpstr>
      <vt:lpstr>2</vt:lpstr>
      <vt:lpstr>3</vt:lpstr>
      <vt:lpstr>3</vt:lpstr>
      <vt:lpstr>3</vt:lpstr>
      <vt:lpstr>3</vt:lpstr>
      <vt:lpstr>4</vt:lpstr>
      <vt:lpstr>4</vt:lpstr>
      <vt:lpstr>4</vt:lpstr>
      <vt:lpstr>4</vt:lpstr>
      <vt:lpstr>5</vt:lpstr>
      <vt:lpstr>5</vt:lpstr>
      <vt:lpstr>5</vt:lpstr>
      <vt:lpstr>5</vt:lpstr>
      <vt:lpstr>6</vt:lpstr>
      <vt:lpstr>6</vt:lpstr>
      <vt:lpstr>6</vt:lpstr>
      <vt:lpstr>6</vt:lpstr>
      <vt:lpstr>7</vt:lpstr>
      <vt:lpstr>7</vt:lpstr>
      <vt:lpstr>7</vt:lpstr>
      <vt:lpstr>7</vt:lpstr>
      <vt:lpstr>8</vt:lpstr>
      <vt:lpstr>8</vt:lpstr>
      <vt:lpstr>8</vt:lpstr>
      <vt:lpstr>8</vt:lpstr>
      <vt:lpstr>9</vt:lpstr>
      <vt:lpstr>9</vt:lpstr>
      <vt:lpstr>9</vt:lpstr>
      <vt:lpstr>9</vt:lpstr>
      <vt:lpstr>10</vt:lpstr>
      <vt:lpstr>10</vt:lpstr>
      <vt:lpstr>10</vt:lpstr>
      <vt:lpstr>10</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Numberless Word Problems</dc:title>
  <dc:creator>Beatrice Holmes</dc:creator>
  <cp:lastModifiedBy>Beatrice Holmes</cp:lastModifiedBy>
  <cp:revision>1</cp:revision>
  <dcterms:modified xsi:type="dcterms:W3CDTF">2017-02-22T00:23:54Z</dcterms:modified>
</cp:coreProperties>
</file>