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</p:sldIdLst>
  <p:sldSz cy="5143500" cx="9144000"/>
  <p:notesSz cx="6858000" cy="9144000"/>
  <p:embeddedFontLst>
    <p:embeddedFont>
      <p:font typeface="Source Code Pro"/>
      <p:regular r:id="rId47"/>
      <p:bold r:id="rId48"/>
    </p:embeddedFont>
    <p:embeddedFont>
      <p:font typeface="Oswald"/>
      <p:regular r:id="rId49"/>
      <p:bold r:id="rId5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font" Target="fonts/SourceCodePro-bold.fntdata"/><Relationship Id="rId47" Type="http://schemas.openxmlformats.org/officeDocument/2006/relationships/font" Target="fonts/SourceCodePro-regular.fntdata"/><Relationship Id="rId49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0" Type="http://schemas.openxmlformats.org/officeDocument/2006/relationships/font" Target="fonts/Oswald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Estimate your answer before solving. About how many flowers did the hummingbird get nectar from?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think “a few” means in this situation?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Leo Lionni books do you think she has? What makes you say that?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think “even more” means in this situation?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short-sleeve shirts do you think we have? What makes you say that?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a subtraction question that could be asked about this situation?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think “a few” means in this situation?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children do you think the dentist saw? What makes you say that?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a subtraction question that could be asked about this situation?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think “even more” means in this situation?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nests do you think the ducks made? What makes you say that?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Estimate your answer before solving.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Did the birds make more than 60 nests or less than 60 nests in the marsh? What makes you say that?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do you think “fewer” means in this situation?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white chickens do you think he has? What makes you say that?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is something I did buy?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something I did not buy?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Does Farmer Brown have more than 300 chickens or less than 300 chickens? What makes you say that?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do you think “fewer” means in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girls do you predict came to the party? How many boys?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does the number of boys compare to your prediction?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Based on what you know now, how many girls do you predict came to the party?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a subtraction question you could ask about this situation?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ants do you think she counted on the playground?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ants do you think she counted at home?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does this compare to your prediction?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many ants do you think she counted at home? What makes you say that?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Why do you think she counted more ants at her house?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Estimate your answer. About how many ants did she count altogether?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the difference between “a few” and “fewer”?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numbers of mice in the attic and basement do you think would make sense in this situation?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If the word “some” changes to a number, what number do you think it could be?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Based on what you know, how many mice do you think are sleeping in the basement? What makes you say that?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is a subtraction question you could ask about this situation?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operation will you use to answer the question? Why?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you picturing in your mind when you read this story?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many pink flowers do you predict the hummingbird sucked nectar from?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Do you think it visited more or fewer blue flowers than pink flowers?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Are you surprised by the number of pink flowers the hummingbird sucked nectar from? How does it compare to our predictions?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(Interesting fact, hummingbirds eat 1.5 to 3 times their weight each day which means they have to visit hundreds of flowers daily to get enough food.)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changed? What did we learn from this new information?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question could we ask about this situation?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bstockus.wordpress.com/" TargetMode="External"/><Relationship Id="rId4" Type="http://schemas.openxmlformats.org/officeDocument/2006/relationships/hyperlink" Target="https://twitter.com/bstockus" TargetMode="External"/><Relationship Id="rId5" Type="http://schemas.openxmlformats.org/officeDocument/2006/relationships/hyperlink" Target="https://creativecommons.org/licenses/by-nc/4.0/" TargetMode="External"/><Relationship Id="rId6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Numberless Word Problems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Part-Part-Whole - Whole Unknown Problems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0" y="4810862"/>
            <a:ext cx="24678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01AFD1"/>
                </a:solidFill>
                <a:latin typeface="Oswald"/>
                <a:ea typeface="Oswald"/>
                <a:cs typeface="Oswald"/>
                <a:sym typeface="Oswald"/>
                <a:hlinkClick r:id="rId3"/>
              </a:rPr>
              <a:t>Brian Bushart </a:t>
            </a:r>
            <a:r>
              <a:rPr lang="en">
                <a:solidFill>
                  <a:srgbClr val="424242"/>
                </a:solidFill>
                <a:latin typeface="Oswald"/>
                <a:ea typeface="Oswald"/>
                <a:cs typeface="Oswald"/>
                <a:sym typeface="Oswald"/>
              </a:rPr>
              <a:t>| </a:t>
            </a:r>
            <a:r>
              <a:rPr lang="en" u="sng">
                <a:solidFill>
                  <a:srgbClr val="01AFD1"/>
                </a:solidFill>
                <a:latin typeface="Oswald"/>
                <a:ea typeface="Oswald"/>
                <a:cs typeface="Oswald"/>
                <a:sym typeface="Oswald"/>
                <a:hlinkClick r:id="rId4"/>
              </a:rPr>
              <a:t>@bstockus</a:t>
            </a:r>
          </a:p>
        </p:txBody>
      </p:sp>
      <p:pic>
        <p:nvPicPr>
          <p:cNvPr id="65" name="Shape 65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305800" y="4810825"/>
            <a:ext cx="838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hungry hummingbird sucked nectar from 85 pink flowers and 95 blue flowers. How many flowers did the hummingbird get nectar from?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Roberta has some Dr. Seuss books. She also has a few Leo Lionni books.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Roberta has 8 Dr. Seuss books. She also has a few Leo Lionni books.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Roberta has 8 Dr. Seuss books. She also has 3 Leo Lionni books.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3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Roberta has 8 Dr. Seuss books. She also has 3 Leo Lionni books. How many books does she have altogether?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have some long-sleeve shirts and even more short-sleeve shorts.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have 8 long-sleeve shirts and even more short-sleeve shorts.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have 8 long-sleeve shirts and 12 short-sleeve shorts.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have 8 long-sleeve shirts and 12 short-sleeve shorts. How many shirts do we have?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dentist did check-ups on a few adults and some children.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Notes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problem set contains 10 numberless word problems organized around one CGI problem type.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are sample discussion questions in the notes section on each slide.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idea is that each slide of a problem will be revealed and discussed one at a time to scaffold students’ understanding of the situation and the question ultimately asked.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Feel free to change numbers in the problems.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dentist did check-ups on 6 adults and some children.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dentist did check-ups on 6 adults and 10 children.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5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dentist did check-ups on 6 adults and 10 children. How many check-ups did the dentist do altogether?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Ducks made some nests in the marsh. Canadian geese made even more nests in the marsh.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Ducks made some nests in the marsh. Canadian geese made 43 nests in the marsh.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Ducks made 28 nests in the marsh. Canadian geese made 43 nests in the marsh.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6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Ducks made 28 nests in the marsh. Canadian geese made 43 nests in the marsh. How many birds made nests in the marsh?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Farmer Brown has some brown chickens. He has fewer white chickens.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Farmer Brown has 200 brown chickens. He has fewer white chickens.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Farmer Brown has 200 brown chickens. He has 131 white chickens.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 bought some red apples and some green apples.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7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Farmer Brown has 200 brown chickens. He has 131 white chickens. How many chickens does Farmer Brown have?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girls came to Immi’s birthday party. Fewer boys came to the party.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Some girls came to Immi’s birthday party. Seven boys came to the party.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Nine girls came to Immi’s birthday party. Seven boys came to the party.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8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Nine girls came to Immi’s birthday party. Seven boys came to the party. How many children came to Immi’s birthday party?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Angelina counted a lot of ants on the playground. She counted even more ants at her house.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Angelina counted 68 ants on the playground. She counted even more ants at her house.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Angelina counted 68 ants on the playground. She counted 125 ants at her house.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Angelina counted 68 ants on the playground. She counted 125 ants at her house. How many ants did Angelina count?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were a few mice sleeping in the attic and even fewer mice sleeping in the basement.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 bought 4 red apples and some green apples.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were 10 mice sleeping in the attic and even fewer mice sleeping in the basement.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were 10 mice sleeping in the attic and 3 mice sleeping in the basement.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were 10 mice sleeping in the attic and 3 mice sleeping in the basement. How many mice were sleeping in the house?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 bought 4 red apples and 3 green apples.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 bought 4 red apples and 3 green apples. How many apples did I buy?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hungry hummingbird sucked nectar from some pink flowers and some blue flowers.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hungry hummingbird sucked nectar from 85 pink flowers and some blue flowers.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6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hungry hummingbird sucked nectar from 85 pink flowers and 95 blue flowers.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