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7.xml"/>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41.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42.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4.xml"/>
  <Override ContentType="application/vnd.openxmlformats-officedocument.presentationml.notesSlide+xml" PartName="/ppt/notesSlides/notesSlide3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9.xml"/>
  <Override ContentType="application/vnd.openxmlformats-officedocument.presentationml.notesSlide+xml" PartName="/ppt/notesSlides/notesSlide31.xml"/>
  <Override ContentType="application/vnd.openxmlformats-officedocument.presentationml.notesSlide+xml" PartName="/ppt/notesSlides/notesSlide36.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40.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5.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42.xml"/>
  <Override ContentType="application/vnd.openxmlformats-officedocument.presentationml.slide+xml" PartName="/ppt/slides/slide25.xml"/>
  <Override ContentType="application/vnd.openxmlformats-officedocument.presentationml.slide+xml" PartName="/ppt/slides/slide34.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38.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37.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4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6.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slide+xml" PartName="/ppt/slides/slide40.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embedTrueTypeFonts="1"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 id="289" r:id="rId38"/>
    <p:sldId id="290" r:id="rId39"/>
    <p:sldId id="291" r:id="rId40"/>
    <p:sldId id="292" r:id="rId41"/>
    <p:sldId id="293" r:id="rId42"/>
    <p:sldId id="294" r:id="rId43"/>
    <p:sldId id="295" r:id="rId44"/>
    <p:sldId id="296" r:id="rId45"/>
    <p:sldId id="297" r:id="rId46"/>
  </p:sldIdLst>
  <p:sldSz cy="5143500" cx="9144000"/>
  <p:notesSz cx="6858000" cy="9144000"/>
  <p:embeddedFontLst>
    <p:embeddedFont>
      <p:font typeface="Source Code Pro"/>
      <p:regular r:id="rId47"/>
      <p:bold r:id="rId48"/>
    </p:embeddedFont>
    <p:embeddedFont>
      <p:font typeface="Oswald"/>
      <p:regular r:id="rId49"/>
      <p:bold r:id="rId5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_rels/presentation.xml.rels><?xml version="1.0" encoding="UTF-8" standalone="yes"?><Relationships xmlns="http://schemas.openxmlformats.org/package/2006/relationships"><Relationship Id="rId40" Type="http://schemas.openxmlformats.org/officeDocument/2006/relationships/slide" Target="slides/slide36.xml"/><Relationship Id="rId42" Type="http://schemas.openxmlformats.org/officeDocument/2006/relationships/slide" Target="slides/slide38.xml"/><Relationship Id="rId41" Type="http://schemas.openxmlformats.org/officeDocument/2006/relationships/slide" Target="slides/slide37.xml"/><Relationship Id="rId44" Type="http://schemas.openxmlformats.org/officeDocument/2006/relationships/slide" Target="slides/slide40.xml"/><Relationship Id="rId43" Type="http://schemas.openxmlformats.org/officeDocument/2006/relationships/slide" Target="slides/slide39.xml"/><Relationship Id="rId46" Type="http://schemas.openxmlformats.org/officeDocument/2006/relationships/slide" Target="slides/slide42.xml"/><Relationship Id="rId45" Type="http://schemas.openxmlformats.org/officeDocument/2006/relationships/slide" Target="slides/slide41.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48" Type="http://schemas.openxmlformats.org/officeDocument/2006/relationships/font" Target="fonts/SourceCodePro-bold.fntdata"/><Relationship Id="rId47" Type="http://schemas.openxmlformats.org/officeDocument/2006/relationships/font" Target="fonts/SourceCodePro-regular.fntdata"/><Relationship Id="rId49" Type="http://schemas.openxmlformats.org/officeDocument/2006/relationships/font" Target="fonts/Oswald-regular.fntdata"/><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slide" Target="slides/slide27.xml"/><Relationship Id="rId30" Type="http://schemas.openxmlformats.org/officeDocument/2006/relationships/slide" Target="slides/slide26.xml"/><Relationship Id="rId33" Type="http://schemas.openxmlformats.org/officeDocument/2006/relationships/slide" Target="slides/slide29.xml"/><Relationship Id="rId32" Type="http://schemas.openxmlformats.org/officeDocument/2006/relationships/slide" Target="slides/slide28.xml"/><Relationship Id="rId35" Type="http://schemas.openxmlformats.org/officeDocument/2006/relationships/slide" Target="slides/slide31.xml"/><Relationship Id="rId34" Type="http://schemas.openxmlformats.org/officeDocument/2006/relationships/slide" Target="slides/slide30.xml"/><Relationship Id="rId37" Type="http://schemas.openxmlformats.org/officeDocument/2006/relationships/slide" Target="slides/slide33.xml"/><Relationship Id="rId36" Type="http://schemas.openxmlformats.org/officeDocument/2006/relationships/slide" Target="slides/slide32.xml"/><Relationship Id="rId39" Type="http://schemas.openxmlformats.org/officeDocument/2006/relationships/slide" Target="slides/slide35.xml"/><Relationship Id="rId38" Type="http://schemas.openxmlformats.org/officeDocument/2006/relationships/slide" Target="slides/slide34.xml"/><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29" Type="http://schemas.openxmlformats.org/officeDocument/2006/relationships/slide" Target="slides/slide25.xml"/><Relationship Id="rId50" Type="http://schemas.openxmlformats.org/officeDocument/2006/relationships/font" Target="fonts/Oswald-bold.fntdata"/><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 name="Shape 2"/>
        <p:cNvGrpSpPr/>
        <p:nvPr/>
      </p:nvGrpSpPr>
      <p:grpSpPr>
        <a:xfrm>
          <a:off x="0" y="0"/>
          <a:ext cx="0" cy="0"/>
          <a:chOff x="0" y="0"/>
          <a:chExt cx="0" cy="0"/>
        </a:xfrm>
      </p:grpSpPr>
      <p:sp>
        <p:nvSpPr>
          <p:cNvPr id="3" name="Shape 3"/>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4" name="Shape 4"/>
          <p:cNvSpPr txBox="1"/>
          <p:nvPr>
            <p:ph idx="1" type="body"/>
          </p:nvPr>
        </p:nvSpPr>
        <p:spPr>
          <a:xfrm>
            <a:off x="685800" y="4343400"/>
            <a:ext cx="5486399" cy="4114800"/>
          </a:xfrm>
          <a:prstGeom prst="rect">
            <a:avLst/>
          </a:prstGeom>
          <a:noFill/>
          <a:ln>
            <a:noFill/>
          </a:ln>
        </p:spPr>
        <p:txBody>
          <a:bodyPr anchorCtr="0" anchor="t" bIns="91425" lIns="91425" rIns="91425" tIns="91425"/>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8" name="Shape 58"/>
        <p:cNvGrpSpPr/>
        <p:nvPr/>
      </p:nvGrpSpPr>
      <p:grpSpPr>
        <a:xfrm>
          <a:off x="0" y="0"/>
          <a:ext cx="0" cy="0"/>
          <a:chOff x="0" y="0"/>
          <a:chExt cx="0" cy="0"/>
        </a:xfrm>
      </p:grpSpPr>
      <p:sp>
        <p:nvSpPr>
          <p:cNvPr id="59" name="Shape 59"/>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p:spPr>
      </p:sp>
      <p:sp>
        <p:nvSpPr>
          <p:cNvPr id="60" name="Shape 60"/>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4" name="Shape 114"/>
        <p:cNvGrpSpPr/>
        <p:nvPr/>
      </p:nvGrpSpPr>
      <p:grpSpPr>
        <a:xfrm>
          <a:off x="0" y="0"/>
          <a:ext cx="0" cy="0"/>
          <a:chOff x="0" y="0"/>
          <a:chExt cx="0" cy="0"/>
        </a:xfrm>
      </p:grpSpPr>
      <p:sp>
        <p:nvSpPr>
          <p:cNvPr id="115" name="Shape 11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6" name="Shape 116"/>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rPr lang="en"/>
              <a:t>Can you rewind the movie in your mind to figure out how many porcupines there were to start with?</a:t>
            </a:r>
          </a:p>
          <a:p>
            <a:pPr lvl="0" rtl="0">
              <a:spcBef>
                <a:spcPts val="0"/>
              </a:spcBef>
              <a:buNone/>
            </a:pPr>
            <a:r>
              <a:rPr lang="en"/>
              <a:t>How can we represent this with objects, a picture, or a number sentence?</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20" name="Shape 120"/>
        <p:cNvGrpSpPr/>
        <p:nvPr/>
      </p:nvGrpSpPr>
      <p:grpSpPr>
        <a:xfrm>
          <a:off x="0" y="0"/>
          <a:ext cx="0" cy="0"/>
          <a:chOff x="0" y="0"/>
          <a:chExt cx="0" cy="0"/>
        </a:xfrm>
      </p:grpSpPr>
      <p:sp>
        <p:nvSpPr>
          <p:cNvPr id="121" name="Shape 12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22" name="Shape 122"/>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rPr lang="en"/>
              <a:t>What are you picturing in your mind?</a:t>
            </a:r>
          </a:p>
          <a:p>
            <a:pPr lvl="0" rtl="0">
              <a:spcBef>
                <a:spcPts val="0"/>
              </a:spcBef>
              <a:buNone/>
            </a:pPr>
            <a:r>
              <a:rPr lang="en"/>
              <a:t>How many ducks do you think the zoo had to start? How many more ducks do you think they got from the other zoo?</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26" name="Shape 126"/>
        <p:cNvGrpSpPr/>
        <p:nvPr/>
      </p:nvGrpSpPr>
      <p:grpSpPr>
        <a:xfrm>
          <a:off x="0" y="0"/>
          <a:ext cx="0" cy="0"/>
          <a:chOff x="0" y="0"/>
          <a:chExt cx="0" cy="0"/>
        </a:xfrm>
      </p:grpSpPr>
      <p:sp>
        <p:nvSpPr>
          <p:cNvPr id="127" name="Shape 12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28" name="Shape 128"/>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rPr lang="en"/>
              <a:t>What changed? What did we learn from this new information?</a:t>
            </a:r>
          </a:p>
          <a:p>
            <a:pPr lvl="0" rtl="0">
              <a:spcBef>
                <a:spcPts val="0"/>
              </a:spcBef>
              <a:buNone/>
            </a:pPr>
            <a:r>
              <a:rPr lang="en"/>
              <a:t>How does this change the movie in your mind?</a:t>
            </a:r>
          </a:p>
          <a:p>
            <a:pPr lvl="0" rtl="0">
              <a:spcBef>
                <a:spcPts val="0"/>
              </a:spcBef>
              <a:buNone/>
            </a:pPr>
            <a:r>
              <a:rPr lang="en"/>
              <a:t>Does this change your guesses from before about how many were at the zoo and how many more they got from another zoo?</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2" name="Shape 132"/>
        <p:cNvGrpSpPr/>
        <p:nvPr/>
      </p:nvGrpSpPr>
      <p:grpSpPr>
        <a:xfrm>
          <a:off x="0" y="0"/>
          <a:ext cx="0" cy="0"/>
          <a:chOff x="0" y="0"/>
          <a:chExt cx="0" cy="0"/>
        </a:xfrm>
      </p:grpSpPr>
      <p:sp>
        <p:nvSpPr>
          <p:cNvPr id="133" name="Shape 13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4" name="Shape 134"/>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rPr lang="en"/>
              <a:t>What changed? What did we learn from this new information?</a:t>
            </a:r>
          </a:p>
          <a:p>
            <a:pPr lvl="0" rtl="0">
              <a:spcBef>
                <a:spcPts val="0"/>
              </a:spcBef>
              <a:buNone/>
            </a:pPr>
            <a:r>
              <a:rPr lang="en"/>
              <a:t>How does this change the movie in your mind?</a:t>
            </a:r>
          </a:p>
          <a:p>
            <a:pPr lvl="0" rtl="0">
              <a:spcBef>
                <a:spcPts val="0"/>
              </a:spcBef>
              <a:buNone/>
            </a:pPr>
            <a:r>
              <a:rPr lang="en"/>
              <a:t>What question could we ask about this situation?</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8" name="Shape 138"/>
        <p:cNvGrpSpPr/>
        <p:nvPr/>
      </p:nvGrpSpPr>
      <p:grpSpPr>
        <a:xfrm>
          <a:off x="0" y="0"/>
          <a:ext cx="0" cy="0"/>
          <a:chOff x="0" y="0"/>
          <a:chExt cx="0" cy="0"/>
        </a:xfrm>
      </p:grpSpPr>
      <p:sp>
        <p:nvSpPr>
          <p:cNvPr id="139" name="Shape 13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40" name="Shape 140"/>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rPr lang="en"/>
              <a:t>Can you rewind the movie in your mind to figure out how many ducks the zoo had at the start?</a:t>
            </a:r>
          </a:p>
          <a:p>
            <a:pPr lvl="0" rtl="0">
              <a:spcBef>
                <a:spcPts val="0"/>
              </a:spcBef>
              <a:buNone/>
            </a:pPr>
            <a:r>
              <a:rPr lang="en"/>
              <a:t>How can we represent this with objects, a picture, or a number sentence?</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44" name="Shape 144"/>
        <p:cNvGrpSpPr/>
        <p:nvPr/>
      </p:nvGrpSpPr>
      <p:grpSpPr>
        <a:xfrm>
          <a:off x="0" y="0"/>
          <a:ext cx="0" cy="0"/>
          <a:chOff x="0" y="0"/>
          <a:chExt cx="0" cy="0"/>
        </a:xfrm>
      </p:grpSpPr>
      <p:sp>
        <p:nvSpPr>
          <p:cNvPr id="145" name="Shape 14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46" name="Shape 146"/>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rPr lang="en"/>
              <a:t>What are you picturing in your mind?</a:t>
            </a:r>
          </a:p>
          <a:p>
            <a:pPr lvl="0" rtl="0">
              <a:spcBef>
                <a:spcPts val="0"/>
              </a:spcBef>
              <a:buNone/>
            </a:pPr>
            <a:r>
              <a:rPr lang="en"/>
              <a:t>How many t-shirts do you think she had before she went to camp?</a:t>
            </a:r>
          </a:p>
          <a:p>
            <a:pPr lvl="0" rtl="0">
              <a:spcBef>
                <a:spcPts val="0"/>
              </a:spcBef>
              <a:buNone/>
            </a:pPr>
            <a:r>
              <a:rPr lang="en"/>
              <a:t>How many t-shirts do you think her mom bought her?</a:t>
            </a:r>
          </a:p>
          <a:p>
            <a:pPr lvl="0" rtl="0">
              <a:spcBef>
                <a:spcPts val="0"/>
              </a:spcBef>
              <a:buNone/>
            </a:pPr>
            <a:r>
              <a:rPr lang="en"/>
              <a:t>Why do you think her mom bought more t-shirts?</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50" name="Shape 150"/>
        <p:cNvGrpSpPr/>
        <p:nvPr/>
      </p:nvGrpSpPr>
      <p:grpSpPr>
        <a:xfrm>
          <a:off x="0" y="0"/>
          <a:ext cx="0" cy="0"/>
          <a:chOff x="0" y="0"/>
          <a:chExt cx="0" cy="0"/>
        </a:xfrm>
      </p:grpSpPr>
      <p:sp>
        <p:nvSpPr>
          <p:cNvPr id="151" name="Shape 15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52" name="Shape 152"/>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rPr lang="en"/>
              <a:t>What changed? What did we learn from this new information?</a:t>
            </a:r>
          </a:p>
          <a:p>
            <a:pPr lvl="0" rtl="0">
              <a:spcBef>
                <a:spcPts val="0"/>
              </a:spcBef>
              <a:buNone/>
            </a:pPr>
            <a:r>
              <a:rPr lang="en"/>
              <a:t>How does this change the movie in your mind?</a:t>
            </a:r>
          </a:p>
          <a:p>
            <a:pPr lvl="0" rtl="0">
              <a:spcBef>
                <a:spcPts val="0"/>
              </a:spcBef>
              <a:buNone/>
            </a:pPr>
            <a:r>
              <a:rPr lang="en"/>
              <a:t>Does this change your guesses about how many t-shirts she had before going to camp and how many her mom bought her?</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56" name="Shape 156"/>
        <p:cNvGrpSpPr/>
        <p:nvPr/>
      </p:nvGrpSpPr>
      <p:grpSpPr>
        <a:xfrm>
          <a:off x="0" y="0"/>
          <a:ext cx="0" cy="0"/>
          <a:chOff x="0" y="0"/>
          <a:chExt cx="0" cy="0"/>
        </a:xfrm>
      </p:grpSpPr>
      <p:sp>
        <p:nvSpPr>
          <p:cNvPr id="157" name="Shape 15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58" name="Shape 158"/>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rPr lang="en"/>
              <a:t>What changed? What did we learn from this new information?</a:t>
            </a:r>
          </a:p>
          <a:p>
            <a:pPr lvl="0" rtl="0">
              <a:spcBef>
                <a:spcPts val="0"/>
              </a:spcBef>
              <a:buNone/>
            </a:pPr>
            <a:r>
              <a:rPr lang="en"/>
              <a:t>How does this change the movie in your mind?</a:t>
            </a:r>
          </a:p>
          <a:p>
            <a:pPr lvl="0" rtl="0">
              <a:spcBef>
                <a:spcPts val="0"/>
              </a:spcBef>
              <a:buNone/>
            </a:pPr>
            <a:r>
              <a:rPr lang="en"/>
              <a:t>What question could we ask about this situation?</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62" name="Shape 162"/>
        <p:cNvGrpSpPr/>
        <p:nvPr/>
      </p:nvGrpSpPr>
      <p:grpSpPr>
        <a:xfrm>
          <a:off x="0" y="0"/>
          <a:ext cx="0" cy="0"/>
          <a:chOff x="0" y="0"/>
          <a:chExt cx="0" cy="0"/>
        </a:xfrm>
      </p:grpSpPr>
      <p:sp>
        <p:nvSpPr>
          <p:cNvPr id="163" name="Shape 16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64" name="Shape 164"/>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rPr lang="en"/>
              <a:t>Can you rewind the movie in your mind to figure out how many t-shirts Zaida had before going to camp?</a:t>
            </a:r>
          </a:p>
          <a:p>
            <a:pPr lvl="0" rtl="0">
              <a:spcBef>
                <a:spcPts val="0"/>
              </a:spcBef>
              <a:buNone/>
            </a:pPr>
            <a:r>
              <a:rPr lang="en"/>
              <a:t>How can we represent this with objects, a picture, or a number sentence?</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68" name="Shape 168"/>
        <p:cNvGrpSpPr/>
        <p:nvPr/>
      </p:nvGrpSpPr>
      <p:grpSpPr>
        <a:xfrm>
          <a:off x="0" y="0"/>
          <a:ext cx="0" cy="0"/>
          <a:chOff x="0" y="0"/>
          <a:chExt cx="0" cy="0"/>
        </a:xfrm>
      </p:grpSpPr>
      <p:sp>
        <p:nvSpPr>
          <p:cNvPr id="169" name="Shape 16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70" name="Shape 170"/>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rPr lang="en"/>
              <a:t>What are you picturing in your mind?</a:t>
            </a:r>
          </a:p>
          <a:p>
            <a:pPr lvl="0" rtl="0">
              <a:spcBef>
                <a:spcPts val="0"/>
              </a:spcBef>
              <a:buNone/>
            </a:pPr>
            <a:r>
              <a:rPr lang="en"/>
              <a:t>Where do you think the lobsters were hiding?</a:t>
            </a:r>
          </a:p>
          <a:p>
            <a:pPr lvl="0" rtl="0">
              <a:spcBef>
                <a:spcPts val="0"/>
              </a:spcBef>
              <a:buNone/>
            </a:pPr>
            <a:r>
              <a:rPr lang="en"/>
              <a:t>What do you think they’re doing as they’re crawling around?</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6" name="Shape 66"/>
        <p:cNvGrpSpPr/>
        <p:nvPr/>
      </p:nvGrpSpPr>
      <p:grpSpPr>
        <a:xfrm>
          <a:off x="0" y="0"/>
          <a:ext cx="0" cy="0"/>
          <a:chOff x="0" y="0"/>
          <a:chExt cx="0" cy="0"/>
        </a:xfrm>
      </p:grpSpPr>
      <p:sp>
        <p:nvSpPr>
          <p:cNvPr id="67" name="Shape 6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68" name="Shape 68"/>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74" name="Shape 174"/>
        <p:cNvGrpSpPr/>
        <p:nvPr/>
      </p:nvGrpSpPr>
      <p:grpSpPr>
        <a:xfrm>
          <a:off x="0" y="0"/>
          <a:ext cx="0" cy="0"/>
          <a:chOff x="0" y="0"/>
          <a:chExt cx="0" cy="0"/>
        </a:xfrm>
      </p:grpSpPr>
      <p:sp>
        <p:nvSpPr>
          <p:cNvPr id="175" name="Shape 17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76" name="Shape 176"/>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rPr lang="en"/>
              <a:t>What changed? What did we learn from this new information?</a:t>
            </a:r>
          </a:p>
          <a:p>
            <a:pPr lvl="0" rtl="0">
              <a:spcBef>
                <a:spcPts val="0"/>
              </a:spcBef>
              <a:buNone/>
            </a:pPr>
            <a:r>
              <a:rPr lang="en"/>
              <a:t>How does this change the movie in your mind?</a:t>
            </a:r>
          </a:p>
          <a:p>
            <a:pPr lvl="0" rtl="0">
              <a:spcBef>
                <a:spcPts val="0"/>
              </a:spcBef>
              <a:buNone/>
            </a:pPr>
            <a:r>
              <a:rPr lang="en"/>
              <a:t>Does this mean there are 12 lobsters crawling altogether? Why or why not?</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80" name="Shape 180"/>
        <p:cNvGrpSpPr/>
        <p:nvPr/>
      </p:nvGrpSpPr>
      <p:grpSpPr>
        <a:xfrm>
          <a:off x="0" y="0"/>
          <a:ext cx="0" cy="0"/>
          <a:chOff x="0" y="0"/>
          <a:chExt cx="0" cy="0"/>
        </a:xfrm>
      </p:grpSpPr>
      <p:sp>
        <p:nvSpPr>
          <p:cNvPr id="181" name="Shape 18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82" name="Shape 182"/>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rPr lang="en"/>
              <a:t>What changed? What did we learn from this new information?</a:t>
            </a:r>
          </a:p>
          <a:p>
            <a:pPr lvl="0" rtl="0">
              <a:spcBef>
                <a:spcPts val="0"/>
              </a:spcBef>
              <a:buNone/>
            </a:pPr>
            <a:r>
              <a:rPr lang="en"/>
              <a:t>How does this change the movie in your mind?</a:t>
            </a:r>
          </a:p>
          <a:p>
            <a:pPr lvl="0" rtl="0">
              <a:spcBef>
                <a:spcPts val="0"/>
              </a:spcBef>
              <a:buNone/>
            </a:pPr>
            <a:r>
              <a:rPr lang="en"/>
              <a:t>What question could we ask about this situation?</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86" name="Shape 186"/>
        <p:cNvGrpSpPr/>
        <p:nvPr/>
      </p:nvGrpSpPr>
      <p:grpSpPr>
        <a:xfrm>
          <a:off x="0" y="0"/>
          <a:ext cx="0" cy="0"/>
          <a:chOff x="0" y="0"/>
          <a:chExt cx="0" cy="0"/>
        </a:xfrm>
      </p:grpSpPr>
      <p:sp>
        <p:nvSpPr>
          <p:cNvPr id="187" name="Shape 18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88" name="Shape 188"/>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rPr lang="en"/>
              <a:t>Can you rewind the movie in your mind to figure out how many lobsters were crawling at the start?</a:t>
            </a:r>
          </a:p>
          <a:p>
            <a:pPr lvl="0" rtl="0">
              <a:spcBef>
                <a:spcPts val="0"/>
              </a:spcBef>
              <a:buNone/>
            </a:pPr>
            <a:r>
              <a:rPr lang="en"/>
              <a:t>How can we represent this with objects, a picture, or a number sentence?</a:t>
            </a:r>
          </a:p>
          <a:p>
            <a:pPr lvl="0" rtl="0">
              <a:spcBef>
                <a:spcPts val="0"/>
              </a:spcBef>
              <a:buNone/>
            </a:pPr>
            <a:r>
              <a:rPr lang="en"/>
              <a:t>What operation could you choose to answer the question? Why?</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92" name="Shape 192"/>
        <p:cNvGrpSpPr/>
        <p:nvPr/>
      </p:nvGrpSpPr>
      <p:grpSpPr>
        <a:xfrm>
          <a:off x="0" y="0"/>
          <a:ext cx="0" cy="0"/>
          <a:chOff x="0" y="0"/>
          <a:chExt cx="0" cy="0"/>
        </a:xfrm>
      </p:grpSpPr>
      <p:sp>
        <p:nvSpPr>
          <p:cNvPr id="193" name="Shape 19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94" name="Shape 194"/>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rPr lang="en"/>
              <a:t>What are you picturing in your mind?</a:t>
            </a:r>
          </a:p>
          <a:p>
            <a:pPr lvl="0" rtl="0">
              <a:spcBef>
                <a:spcPts val="0"/>
              </a:spcBef>
              <a:buNone/>
            </a:pPr>
            <a:r>
              <a:rPr lang="en"/>
              <a:t>Do you think he has red apples, green apples, or both?</a:t>
            </a:r>
          </a:p>
          <a:p>
            <a:pPr lvl="0" rtl="0">
              <a:spcBef>
                <a:spcPts val="0"/>
              </a:spcBef>
              <a:buNone/>
            </a:pPr>
            <a:r>
              <a:rPr lang="en"/>
              <a:t>What do you think he’s going to do with the apples?</a:t>
            </a:r>
          </a:p>
          <a:p>
            <a:pPr lvl="0" rtl="0">
              <a:spcBef>
                <a:spcPts val="0"/>
              </a:spcBef>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98" name="Shape 198"/>
        <p:cNvGrpSpPr/>
        <p:nvPr/>
      </p:nvGrpSpPr>
      <p:grpSpPr>
        <a:xfrm>
          <a:off x="0" y="0"/>
          <a:ext cx="0" cy="0"/>
          <a:chOff x="0" y="0"/>
          <a:chExt cx="0" cy="0"/>
        </a:xfrm>
      </p:grpSpPr>
      <p:sp>
        <p:nvSpPr>
          <p:cNvPr id="199" name="Shape 19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00" name="Shape 200"/>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rPr lang="en"/>
              <a:t>What changed? What did we learn from this new information?</a:t>
            </a:r>
          </a:p>
          <a:p>
            <a:pPr lvl="0" rtl="0">
              <a:spcBef>
                <a:spcPts val="0"/>
              </a:spcBef>
              <a:buNone/>
            </a:pPr>
            <a:r>
              <a:rPr lang="en"/>
              <a:t>How does this change the movie in your mind?</a:t>
            </a:r>
          </a:p>
          <a:p>
            <a:pPr lvl="0" rtl="0">
              <a:spcBef>
                <a:spcPts val="0"/>
              </a:spcBef>
              <a:buNone/>
            </a:pPr>
            <a:r>
              <a:rPr lang="en"/>
              <a:t>Why do you think Alexis gave him so many apples?</a:t>
            </a:r>
          </a:p>
          <a:p>
            <a:pPr lvl="0" rtl="0">
              <a:spcBef>
                <a:spcPts val="0"/>
              </a:spcBef>
              <a:buNone/>
            </a:pPr>
            <a:r>
              <a:rPr lang="en"/>
              <a:t>How many apples do you think Dante has now?</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04" name="Shape 204"/>
        <p:cNvGrpSpPr/>
        <p:nvPr/>
      </p:nvGrpSpPr>
      <p:grpSpPr>
        <a:xfrm>
          <a:off x="0" y="0"/>
          <a:ext cx="0" cy="0"/>
          <a:chOff x="0" y="0"/>
          <a:chExt cx="0" cy="0"/>
        </a:xfrm>
      </p:grpSpPr>
      <p:sp>
        <p:nvSpPr>
          <p:cNvPr id="205" name="Shape 20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06" name="Shape 206"/>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rPr lang="en"/>
              <a:t>What changed? What did we learn from this new information?</a:t>
            </a:r>
          </a:p>
          <a:p>
            <a:pPr lvl="0" rtl="0">
              <a:spcBef>
                <a:spcPts val="0"/>
              </a:spcBef>
              <a:buNone/>
            </a:pPr>
            <a:r>
              <a:rPr lang="en"/>
              <a:t>How does this change the movie in your mind?</a:t>
            </a:r>
          </a:p>
          <a:p>
            <a:pPr lvl="0" rtl="0">
              <a:spcBef>
                <a:spcPts val="0"/>
              </a:spcBef>
              <a:buNone/>
            </a:pPr>
            <a:r>
              <a:rPr lang="en"/>
              <a:t>What question could we ask about this situation?</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10" name="Shape 210"/>
        <p:cNvGrpSpPr/>
        <p:nvPr/>
      </p:nvGrpSpPr>
      <p:grpSpPr>
        <a:xfrm>
          <a:off x="0" y="0"/>
          <a:ext cx="0" cy="0"/>
          <a:chOff x="0" y="0"/>
          <a:chExt cx="0" cy="0"/>
        </a:xfrm>
      </p:grpSpPr>
      <p:sp>
        <p:nvSpPr>
          <p:cNvPr id="211" name="Shape 21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12" name="Shape 212"/>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rPr lang="en"/>
              <a:t>Can you rewind the movie in your mind to figure out how many apples Dante had to start with?</a:t>
            </a:r>
          </a:p>
          <a:p>
            <a:pPr lvl="0" rtl="0">
              <a:spcBef>
                <a:spcPts val="0"/>
              </a:spcBef>
              <a:buNone/>
            </a:pPr>
            <a:r>
              <a:rPr lang="en"/>
              <a:t>How can we represent this with objects, a picture, or a number sentence?</a:t>
            </a:r>
          </a:p>
          <a:p>
            <a:pPr lvl="0" rtl="0">
              <a:spcBef>
                <a:spcPts val="0"/>
              </a:spcBef>
              <a:buNone/>
            </a:pPr>
            <a:r>
              <a:rPr lang="en"/>
              <a:t>What operation could you choose to answer the question? Why?</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16" name="Shape 216"/>
        <p:cNvGrpSpPr/>
        <p:nvPr/>
      </p:nvGrpSpPr>
      <p:grpSpPr>
        <a:xfrm>
          <a:off x="0" y="0"/>
          <a:ext cx="0" cy="0"/>
          <a:chOff x="0" y="0"/>
          <a:chExt cx="0" cy="0"/>
        </a:xfrm>
      </p:grpSpPr>
      <p:sp>
        <p:nvSpPr>
          <p:cNvPr id="217" name="Shape 21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18" name="Shape 218"/>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rPr lang="en"/>
              <a:t>What are you picturing in your mind?</a:t>
            </a:r>
          </a:p>
          <a:p>
            <a:pPr lvl="0" rtl="0">
              <a:spcBef>
                <a:spcPts val="0"/>
              </a:spcBef>
              <a:buNone/>
            </a:pPr>
            <a:r>
              <a:rPr lang="en"/>
              <a:t>Have you ever seen a bird hatching from an egg?</a:t>
            </a:r>
          </a:p>
          <a:p>
            <a:pPr lvl="0" rtl="0">
              <a:spcBef>
                <a:spcPts val="0"/>
              </a:spcBef>
              <a:buNone/>
            </a:pPr>
            <a:r>
              <a:rPr lang="en"/>
              <a:t>How many eggs do you think hatched altogether?</a:t>
            </a: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22" name="Shape 222"/>
        <p:cNvGrpSpPr/>
        <p:nvPr/>
      </p:nvGrpSpPr>
      <p:grpSpPr>
        <a:xfrm>
          <a:off x="0" y="0"/>
          <a:ext cx="0" cy="0"/>
          <a:chOff x="0" y="0"/>
          <a:chExt cx="0" cy="0"/>
        </a:xfrm>
      </p:grpSpPr>
      <p:sp>
        <p:nvSpPr>
          <p:cNvPr id="223" name="Shape 22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24" name="Shape 224"/>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rPr lang="en"/>
              <a:t>What changed? What did we learn from this new information?</a:t>
            </a:r>
          </a:p>
          <a:p>
            <a:pPr lvl="0" rtl="0">
              <a:spcBef>
                <a:spcPts val="0"/>
              </a:spcBef>
              <a:buNone/>
            </a:pPr>
            <a:r>
              <a:rPr lang="en"/>
              <a:t>How does this change the movie in your mind?</a:t>
            </a:r>
          </a:p>
          <a:p>
            <a:pPr lvl="0" rtl="0">
              <a:spcBef>
                <a:spcPts val="0"/>
              </a:spcBef>
              <a:buNone/>
            </a:pPr>
            <a:r>
              <a:rPr lang="en"/>
              <a:t>Is the number of eggs that hatched altogether going to be more than 63 or less than 63? Why?</a:t>
            </a: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28" name="Shape 228"/>
        <p:cNvGrpSpPr/>
        <p:nvPr/>
      </p:nvGrpSpPr>
      <p:grpSpPr>
        <a:xfrm>
          <a:off x="0" y="0"/>
          <a:ext cx="0" cy="0"/>
          <a:chOff x="0" y="0"/>
          <a:chExt cx="0" cy="0"/>
        </a:xfrm>
      </p:grpSpPr>
      <p:sp>
        <p:nvSpPr>
          <p:cNvPr id="229" name="Shape 22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30" name="Shape 230"/>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rPr lang="en"/>
              <a:t>What changed? What did we learn from this new information?</a:t>
            </a:r>
          </a:p>
          <a:p>
            <a:pPr lvl="0" rtl="0">
              <a:spcBef>
                <a:spcPts val="0"/>
              </a:spcBef>
              <a:buNone/>
            </a:pPr>
            <a:r>
              <a:rPr lang="en"/>
              <a:t>How does this change the movie in your mind?</a:t>
            </a:r>
          </a:p>
          <a:p>
            <a:pPr lvl="0" rtl="0">
              <a:spcBef>
                <a:spcPts val="0"/>
              </a:spcBef>
              <a:buNone/>
            </a:pPr>
            <a:r>
              <a:rPr lang="en"/>
              <a:t>What question could we ask about this situation?</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2" name="Shape 72"/>
        <p:cNvGrpSpPr/>
        <p:nvPr/>
      </p:nvGrpSpPr>
      <p:grpSpPr>
        <a:xfrm>
          <a:off x="0" y="0"/>
          <a:ext cx="0" cy="0"/>
          <a:chOff x="0" y="0"/>
          <a:chExt cx="0" cy="0"/>
        </a:xfrm>
      </p:grpSpPr>
      <p:sp>
        <p:nvSpPr>
          <p:cNvPr id="73" name="Shape 7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4" name="Shape 74"/>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rPr lang="en"/>
              <a:t>What are you picturing in your mind?</a:t>
            </a:r>
          </a:p>
          <a:p>
            <a:pPr lvl="0">
              <a:spcBef>
                <a:spcPts val="0"/>
              </a:spcBef>
              <a:buNone/>
            </a:pPr>
            <a:r>
              <a:rPr lang="en"/>
              <a:t>Have you any of you had pets like mice, hamsters, or rats?</a:t>
            </a: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34" name="Shape 234"/>
        <p:cNvGrpSpPr/>
        <p:nvPr/>
      </p:nvGrpSpPr>
      <p:grpSpPr>
        <a:xfrm>
          <a:off x="0" y="0"/>
          <a:ext cx="0" cy="0"/>
          <a:chOff x="0" y="0"/>
          <a:chExt cx="0" cy="0"/>
        </a:xfrm>
      </p:grpSpPr>
      <p:sp>
        <p:nvSpPr>
          <p:cNvPr id="235" name="Shape 23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36" name="Shape 236"/>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rPr lang="en"/>
              <a:t>Can you rewind the movie in your mind to figure out how many eggs hatched at the start?</a:t>
            </a:r>
          </a:p>
          <a:p>
            <a:pPr lvl="0" rtl="0">
              <a:spcBef>
                <a:spcPts val="0"/>
              </a:spcBef>
              <a:buNone/>
            </a:pPr>
            <a:r>
              <a:rPr lang="en"/>
              <a:t>Estimate how many eggs there were to start. Is it going to be a big number like 63 or 98? Why or why not?</a:t>
            </a:r>
          </a:p>
          <a:p>
            <a:pPr lvl="0" rtl="0">
              <a:spcBef>
                <a:spcPts val="0"/>
              </a:spcBef>
              <a:buNone/>
            </a:pPr>
            <a:r>
              <a:rPr lang="en"/>
              <a:t>How can we represent this with objects, a picture, or a number sentence?</a:t>
            </a:r>
          </a:p>
          <a:p>
            <a:pPr lvl="0" rtl="0">
              <a:spcBef>
                <a:spcPts val="0"/>
              </a:spcBef>
              <a:buNone/>
            </a:pPr>
            <a:r>
              <a:t/>
            </a: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40" name="Shape 240"/>
        <p:cNvGrpSpPr/>
        <p:nvPr/>
      </p:nvGrpSpPr>
      <p:grpSpPr>
        <a:xfrm>
          <a:off x="0" y="0"/>
          <a:ext cx="0" cy="0"/>
          <a:chOff x="0" y="0"/>
          <a:chExt cx="0" cy="0"/>
        </a:xfrm>
      </p:grpSpPr>
      <p:sp>
        <p:nvSpPr>
          <p:cNvPr id="241" name="Shape 24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42" name="Shape 242"/>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rPr lang="en"/>
              <a:t>What are you picturing in your mind?</a:t>
            </a:r>
          </a:p>
          <a:p>
            <a:pPr lvl="0" rtl="0">
              <a:spcBef>
                <a:spcPts val="0"/>
              </a:spcBef>
              <a:buNone/>
            </a:pPr>
            <a:r>
              <a:rPr lang="en"/>
              <a:t>What do you think she’s doing to do with all those stickers?</a:t>
            </a:r>
          </a:p>
          <a:p>
            <a:pPr lvl="0" rtl="0">
              <a:spcBef>
                <a:spcPts val="0"/>
              </a:spcBef>
              <a:buNone/>
            </a:pPr>
            <a:r>
              <a:rPr lang="en"/>
              <a:t>How many stickers could have Emma have to start? How many stickers could she buy? What are reasonable numbers? What are unreasonable numbers?</a:t>
            </a:r>
          </a:p>
          <a:p>
            <a:pPr lvl="0" rtl="0">
              <a:spcBef>
                <a:spcPts val="0"/>
              </a:spcBef>
              <a:buNone/>
            </a:pPr>
            <a:r>
              <a:t/>
            </a: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46" name="Shape 246"/>
        <p:cNvGrpSpPr/>
        <p:nvPr/>
      </p:nvGrpSpPr>
      <p:grpSpPr>
        <a:xfrm>
          <a:off x="0" y="0"/>
          <a:ext cx="0" cy="0"/>
          <a:chOff x="0" y="0"/>
          <a:chExt cx="0" cy="0"/>
        </a:xfrm>
      </p:grpSpPr>
      <p:sp>
        <p:nvSpPr>
          <p:cNvPr id="247" name="Shape 24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48" name="Shape 248"/>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rPr lang="en"/>
              <a:t>What changed? What did we learn from this new information?</a:t>
            </a:r>
          </a:p>
          <a:p>
            <a:pPr lvl="0" rtl="0">
              <a:spcBef>
                <a:spcPts val="0"/>
              </a:spcBef>
              <a:buNone/>
            </a:pPr>
            <a:r>
              <a:rPr lang="en"/>
              <a:t>How does this change the movie in your mind?</a:t>
            </a:r>
          </a:p>
          <a:p>
            <a:pPr lvl="0" rtl="0">
              <a:spcBef>
                <a:spcPts val="0"/>
              </a:spcBef>
              <a:buNone/>
            </a:pPr>
            <a:r>
              <a:rPr lang="en"/>
              <a:t>How many stickers could have Emma have to start? How many stickers could she buy? What are reasonable numbers? What are unreasonable numbers?</a:t>
            </a:r>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52" name="Shape 252"/>
        <p:cNvGrpSpPr/>
        <p:nvPr/>
      </p:nvGrpSpPr>
      <p:grpSpPr>
        <a:xfrm>
          <a:off x="0" y="0"/>
          <a:ext cx="0" cy="0"/>
          <a:chOff x="0" y="0"/>
          <a:chExt cx="0" cy="0"/>
        </a:xfrm>
      </p:grpSpPr>
      <p:sp>
        <p:nvSpPr>
          <p:cNvPr id="253" name="Shape 25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54" name="Shape 254"/>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rPr lang="en"/>
              <a:t>What changed? What did we learn from this new information?</a:t>
            </a:r>
          </a:p>
          <a:p>
            <a:pPr lvl="0" rtl="0">
              <a:spcBef>
                <a:spcPts val="0"/>
              </a:spcBef>
              <a:buNone/>
            </a:pPr>
            <a:r>
              <a:rPr lang="en"/>
              <a:t>How does this change the movie in your mind?</a:t>
            </a:r>
          </a:p>
          <a:p>
            <a:pPr lvl="0" rtl="0">
              <a:spcBef>
                <a:spcPts val="0"/>
              </a:spcBef>
              <a:buNone/>
            </a:pPr>
            <a:r>
              <a:rPr lang="en"/>
              <a:t>What question could we ask about this situation?</a:t>
            </a:r>
          </a:p>
        </p:txBody>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58" name="Shape 258"/>
        <p:cNvGrpSpPr/>
        <p:nvPr/>
      </p:nvGrpSpPr>
      <p:grpSpPr>
        <a:xfrm>
          <a:off x="0" y="0"/>
          <a:ext cx="0" cy="0"/>
          <a:chOff x="0" y="0"/>
          <a:chExt cx="0" cy="0"/>
        </a:xfrm>
      </p:grpSpPr>
      <p:sp>
        <p:nvSpPr>
          <p:cNvPr id="259" name="Shape 25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60" name="Shape 260"/>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rPr lang="en"/>
              <a:t>Can you rewind the movie in your mind to figure out how many t-shirts Zaida had before going to camp?</a:t>
            </a:r>
          </a:p>
          <a:p>
            <a:pPr lvl="0" rtl="0">
              <a:spcBef>
                <a:spcPts val="0"/>
              </a:spcBef>
              <a:buNone/>
            </a:pPr>
            <a:r>
              <a:rPr lang="en"/>
              <a:t>Estimate the number of stickers Emma could have had at the start. Is it more than 12 or less than 12? Is it more than 46 or less than 46?</a:t>
            </a:r>
          </a:p>
          <a:p>
            <a:pPr lvl="0" rtl="0">
              <a:spcBef>
                <a:spcPts val="0"/>
              </a:spcBef>
              <a:buNone/>
            </a:pPr>
            <a:r>
              <a:rPr lang="en"/>
              <a:t>How can we represent this with objects, a picture, or a number sentence?</a:t>
            </a:r>
          </a:p>
          <a:p>
            <a:pPr lvl="0" rtl="0">
              <a:spcBef>
                <a:spcPts val="0"/>
              </a:spcBef>
              <a:buNone/>
            </a:pPr>
            <a:r>
              <a:rPr lang="en"/>
              <a:t>What operation could you choose to answer the question? Why?</a:t>
            </a:r>
          </a:p>
        </p:txBody>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64" name="Shape 264"/>
        <p:cNvGrpSpPr/>
        <p:nvPr/>
      </p:nvGrpSpPr>
      <p:grpSpPr>
        <a:xfrm>
          <a:off x="0" y="0"/>
          <a:ext cx="0" cy="0"/>
          <a:chOff x="0" y="0"/>
          <a:chExt cx="0" cy="0"/>
        </a:xfrm>
      </p:grpSpPr>
      <p:sp>
        <p:nvSpPr>
          <p:cNvPr id="265" name="Shape 26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66" name="Shape 266"/>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rPr lang="en"/>
              <a:t>What are you picturing in your mind?</a:t>
            </a:r>
          </a:p>
          <a:p>
            <a:pPr lvl="0" rtl="0">
              <a:spcBef>
                <a:spcPts val="0"/>
              </a:spcBef>
              <a:buNone/>
            </a:pPr>
            <a:r>
              <a:rPr lang="en"/>
              <a:t>Can you see a warm day with the sun shining down on a lake with sailboats sailing around?</a:t>
            </a:r>
          </a:p>
          <a:p>
            <a:pPr lvl="0" rtl="0">
              <a:spcBef>
                <a:spcPts val="0"/>
              </a:spcBef>
              <a:buNone/>
            </a:pPr>
            <a:r>
              <a:rPr lang="en"/>
              <a:t>Do you see a lot of sailboats on the lake? How many do you think there are?</a:t>
            </a:r>
          </a:p>
        </p:txBody>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70" name="Shape 270"/>
        <p:cNvGrpSpPr/>
        <p:nvPr/>
      </p:nvGrpSpPr>
      <p:grpSpPr>
        <a:xfrm>
          <a:off x="0" y="0"/>
          <a:ext cx="0" cy="0"/>
          <a:chOff x="0" y="0"/>
          <a:chExt cx="0" cy="0"/>
        </a:xfrm>
      </p:grpSpPr>
      <p:sp>
        <p:nvSpPr>
          <p:cNvPr id="271" name="Shape 27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72" name="Shape 272"/>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rPr lang="en"/>
              <a:t>What changed? What did we learn from this new information?</a:t>
            </a:r>
          </a:p>
          <a:p>
            <a:pPr lvl="0" rtl="0">
              <a:spcBef>
                <a:spcPts val="0"/>
              </a:spcBef>
              <a:buNone/>
            </a:pPr>
            <a:r>
              <a:rPr lang="en"/>
              <a:t>How does this change the movie in your mind?</a:t>
            </a:r>
          </a:p>
          <a:p>
            <a:pPr lvl="0" rtl="0">
              <a:spcBef>
                <a:spcPts val="0"/>
              </a:spcBef>
              <a:buNone/>
            </a:pPr>
            <a:r>
              <a:rPr lang="en"/>
              <a:t>Does this mean there are exactly 10 sailboats out on the lake right now? Why or why not?</a:t>
            </a:r>
          </a:p>
        </p:txBody>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76" name="Shape 276"/>
        <p:cNvGrpSpPr/>
        <p:nvPr/>
      </p:nvGrpSpPr>
      <p:grpSpPr>
        <a:xfrm>
          <a:off x="0" y="0"/>
          <a:ext cx="0" cy="0"/>
          <a:chOff x="0" y="0"/>
          <a:chExt cx="0" cy="0"/>
        </a:xfrm>
      </p:grpSpPr>
      <p:sp>
        <p:nvSpPr>
          <p:cNvPr id="277" name="Shape 27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78" name="Shape 278"/>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rPr lang="en"/>
              <a:t>What changed? What did we learn from this new information?</a:t>
            </a:r>
          </a:p>
          <a:p>
            <a:pPr lvl="0" rtl="0">
              <a:spcBef>
                <a:spcPts val="0"/>
              </a:spcBef>
              <a:buNone/>
            </a:pPr>
            <a:r>
              <a:rPr lang="en"/>
              <a:t>How does this change the movie in your mind?</a:t>
            </a:r>
          </a:p>
          <a:p>
            <a:pPr lvl="0" rtl="0">
              <a:spcBef>
                <a:spcPts val="0"/>
              </a:spcBef>
              <a:buNone/>
            </a:pPr>
            <a:r>
              <a:rPr lang="en"/>
              <a:t>Does this mean there are exactly 22 sailboats out on the lake right now? Why or why not?</a:t>
            </a:r>
          </a:p>
          <a:p>
            <a:pPr lvl="0" rtl="0">
              <a:spcBef>
                <a:spcPts val="0"/>
              </a:spcBef>
              <a:buNone/>
            </a:pPr>
            <a:r>
              <a:rPr lang="en"/>
              <a:t>What question could we ask about this situation?</a:t>
            </a:r>
          </a:p>
        </p:txBody>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82" name="Shape 282"/>
        <p:cNvGrpSpPr/>
        <p:nvPr/>
      </p:nvGrpSpPr>
      <p:grpSpPr>
        <a:xfrm>
          <a:off x="0" y="0"/>
          <a:ext cx="0" cy="0"/>
          <a:chOff x="0" y="0"/>
          <a:chExt cx="0" cy="0"/>
        </a:xfrm>
      </p:grpSpPr>
      <p:sp>
        <p:nvSpPr>
          <p:cNvPr id="283" name="Shape 28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84" name="Shape 284"/>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rPr lang="en"/>
              <a:t>Can you rewind the movie in your mind to figure out how many sailboats were out on the lake to start with?</a:t>
            </a:r>
          </a:p>
          <a:p>
            <a:pPr lvl="0" rtl="0">
              <a:spcBef>
                <a:spcPts val="0"/>
              </a:spcBef>
              <a:buNone/>
            </a:pPr>
            <a:r>
              <a:rPr lang="en"/>
              <a:t>How can we represent this with objects, a picture, or a number sentence?</a:t>
            </a:r>
          </a:p>
          <a:p>
            <a:pPr lvl="0" rtl="0">
              <a:spcBef>
                <a:spcPts val="0"/>
              </a:spcBef>
              <a:buNone/>
            </a:pPr>
            <a:r>
              <a:rPr lang="en"/>
              <a:t>What operation could you choose to answer the question? Why?</a:t>
            </a:r>
          </a:p>
          <a:p>
            <a:pPr lvl="0" rtl="0">
              <a:spcBef>
                <a:spcPts val="0"/>
              </a:spcBef>
              <a:buNone/>
            </a:pPr>
            <a:r>
              <a:t/>
            </a:r>
            <a:endParaRPr/>
          </a:p>
          <a:p>
            <a:pPr lvl="0" rtl="0">
              <a:spcBef>
                <a:spcPts val="0"/>
              </a:spcBef>
              <a:buNone/>
            </a:pPr>
            <a:r>
              <a:t/>
            </a:r>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88" name="Shape 288"/>
        <p:cNvGrpSpPr/>
        <p:nvPr/>
      </p:nvGrpSpPr>
      <p:grpSpPr>
        <a:xfrm>
          <a:off x="0" y="0"/>
          <a:ext cx="0" cy="0"/>
          <a:chOff x="0" y="0"/>
          <a:chExt cx="0" cy="0"/>
        </a:xfrm>
      </p:grpSpPr>
      <p:sp>
        <p:nvSpPr>
          <p:cNvPr id="289" name="Shape 28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90" name="Shape 290"/>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rPr lang="en"/>
              <a:t>What are you picturing in your mind?</a:t>
            </a:r>
          </a:p>
          <a:p>
            <a:pPr lvl="0" rtl="0">
              <a:spcBef>
                <a:spcPts val="0"/>
              </a:spcBef>
              <a:buNone/>
            </a:pPr>
            <a:r>
              <a:rPr lang="en"/>
              <a:t>Has anyone ever had the chance to feed pigeons bread crumbs?</a:t>
            </a:r>
          </a:p>
          <a:p>
            <a:pPr lvl="0" rtl="0">
              <a:spcBef>
                <a:spcPts val="0"/>
              </a:spcBef>
              <a:buNone/>
            </a:pPr>
            <a:r>
              <a:rPr lang="en"/>
              <a:t>How many pigeons do you think were eating at the start? How many pigeons do you think came to the park?</a:t>
            </a:r>
          </a:p>
          <a:p>
            <a:pPr lvl="0" rtl="0">
              <a:spcBef>
                <a:spcPts val="0"/>
              </a:spcBef>
              <a:buNone/>
            </a:pPr>
            <a:r>
              <a:t/>
            </a:r>
            <a:endParaRPr/>
          </a:p>
          <a:p>
            <a:pPr lvl="0" rtl="0">
              <a:spcBef>
                <a:spcPts val="0"/>
              </a:spcBef>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8" name="Shape 78"/>
        <p:cNvGrpSpPr/>
        <p:nvPr/>
      </p:nvGrpSpPr>
      <p:grpSpPr>
        <a:xfrm>
          <a:off x="0" y="0"/>
          <a:ext cx="0" cy="0"/>
          <a:chOff x="0" y="0"/>
          <a:chExt cx="0" cy="0"/>
        </a:xfrm>
      </p:grpSpPr>
      <p:sp>
        <p:nvSpPr>
          <p:cNvPr id="79" name="Shape 7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0" name="Shape 80"/>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rPr lang="en"/>
              <a:t>What changed? What did we learn from this new information?</a:t>
            </a:r>
          </a:p>
          <a:p>
            <a:pPr lvl="0" rtl="0">
              <a:spcBef>
                <a:spcPts val="0"/>
              </a:spcBef>
              <a:buNone/>
            </a:pPr>
            <a:r>
              <a:rPr lang="en"/>
              <a:t>How does this change the movie in your mind?</a:t>
            </a:r>
          </a:p>
          <a:p>
            <a:pPr lvl="0">
              <a:spcBef>
                <a:spcPts val="0"/>
              </a:spcBef>
              <a:buNone/>
            </a:pPr>
            <a:r>
              <a:rPr lang="en"/>
              <a:t>If the word “some” is changed to a number in the first sentence, what number do you think would make sense?</a:t>
            </a:r>
          </a:p>
        </p:txBody>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94" name="Shape 294"/>
        <p:cNvGrpSpPr/>
        <p:nvPr/>
      </p:nvGrpSpPr>
      <p:grpSpPr>
        <a:xfrm>
          <a:off x="0" y="0"/>
          <a:ext cx="0" cy="0"/>
          <a:chOff x="0" y="0"/>
          <a:chExt cx="0" cy="0"/>
        </a:xfrm>
      </p:grpSpPr>
      <p:sp>
        <p:nvSpPr>
          <p:cNvPr id="295" name="Shape 29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96" name="Shape 296"/>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rPr lang="en"/>
              <a:t>What changed? What did we learn from this new information?</a:t>
            </a:r>
          </a:p>
          <a:p>
            <a:pPr lvl="0" rtl="0">
              <a:spcBef>
                <a:spcPts val="0"/>
              </a:spcBef>
              <a:buNone/>
            </a:pPr>
            <a:r>
              <a:rPr lang="en"/>
              <a:t>How does this change the movie in your mind?</a:t>
            </a:r>
          </a:p>
          <a:p>
            <a:pPr lvl="0" rtl="0">
              <a:spcBef>
                <a:spcPts val="0"/>
              </a:spcBef>
              <a:buNone/>
            </a:pPr>
            <a:r>
              <a:rPr lang="en"/>
              <a:t>What does the number 27 mean in this situation?</a:t>
            </a:r>
          </a:p>
          <a:p>
            <a:pPr lvl="0" rtl="0">
              <a:spcBef>
                <a:spcPts val="0"/>
              </a:spcBef>
              <a:buNone/>
            </a:pPr>
            <a:r>
              <a:rPr lang="en"/>
              <a:t>What could the other numbers be in this situation?</a:t>
            </a:r>
          </a:p>
        </p:txBody>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00" name="Shape 300"/>
        <p:cNvGrpSpPr/>
        <p:nvPr/>
      </p:nvGrpSpPr>
      <p:grpSpPr>
        <a:xfrm>
          <a:off x="0" y="0"/>
          <a:ext cx="0" cy="0"/>
          <a:chOff x="0" y="0"/>
          <a:chExt cx="0" cy="0"/>
        </a:xfrm>
      </p:grpSpPr>
      <p:sp>
        <p:nvSpPr>
          <p:cNvPr id="301" name="Shape 30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302" name="Shape 302"/>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rPr lang="en"/>
              <a:t>What changed? What did we learn from this new information?</a:t>
            </a:r>
          </a:p>
          <a:p>
            <a:pPr lvl="0" rtl="0">
              <a:spcBef>
                <a:spcPts val="0"/>
              </a:spcBef>
              <a:buNone/>
            </a:pPr>
            <a:r>
              <a:rPr lang="en"/>
              <a:t>How does this change the movie in your mind?</a:t>
            </a:r>
          </a:p>
          <a:p>
            <a:pPr lvl="0" rtl="0">
              <a:spcBef>
                <a:spcPts val="0"/>
              </a:spcBef>
              <a:buNone/>
            </a:pPr>
            <a:r>
              <a:rPr lang="en"/>
              <a:t>What question could we ask about this situation?</a:t>
            </a:r>
          </a:p>
        </p:txBody>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06" name="Shape 306"/>
        <p:cNvGrpSpPr/>
        <p:nvPr/>
      </p:nvGrpSpPr>
      <p:grpSpPr>
        <a:xfrm>
          <a:off x="0" y="0"/>
          <a:ext cx="0" cy="0"/>
          <a:chOff x="0" y="0"/>
          <a:chExt cx="0" cy="0"/>
        </a:xfrm>
      </p:grpSpPr>
      <p:sp>
        <p:nvSpPr>
          <p:cNvPr id="307" name="Shape 30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308" name="Shape 308"/>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rPr lang="en"/>
              <a:t>Can you rewind the movie in your mind to figure out how many were in the park to start with?</a:t>
            </a:r>
          </a:p>
          <a:p>
            <a:pPr lvl="0" rtl="0">
              <a:spcBef>
                <a:spcPts val="0"/>
              </a:spcBef>
              <a:buNone/>
            </a:pPr>
            <a:r>
              <a:rPr lang="en"/>
              <a:t>How can we represent this with objects, a picture, or a number sentence?</a:t>
            </a:r>
          </a:p>
          <a:p>
            <a:pPr lvl="0" rtl="0">
              <a:spcBef>
                <a:spcPts val="0"/>
              </a:spcBef>
              <a:buNone/>
            </a:pPr>
            <a:r>
              <a:rPr lang="en"/>
              <a:t>What operation could you choose to answer the question? Why?</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4" name="Shape 84"/>
        <p:cNvGrpSpPr/>
        <p:nvPr/>
      </p:nvGrpSpPr>
      <p:grpSpPr>
        <a:xfrm>
          <a:off x="0" y="0"/>
          <a:ext cx="0" cy="0"/>
          <a:chOff x="0" y="0"/>
          <a:chExt cx="0" cy="0"/>
        </a:xfrm>
      </p:grpSpPr>
      <p:sp>
        <p:nvSpPr>
          <p:cNvPr id="85" name="Shape 8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6" name="Shape 86"/>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rPr lang="en"/>
              <a:t>What changed? What did we learn from this new information?</a:t>
            </a:r>
          </a:p>
          <a:p>
            <a:pPr lvl="0" rtl="0">
              <a:spcBef>
                <a:spcPts val="0"/>
              </a:spcBef>
              <a:buNone/>
            </a:pPr>
            <a:r>
              <a:rPr lang="en"/>
              <a:t>How does this change the movie in your mind?</a:t>
            </a:r>
          </a:p>
          <a:p>
            <a:pPr lvl="0" rtl="0">
              <a:spcBef>
                <a:spcPts val="0"/>
              </a:spcBef>
              <a:buNone/>
            </a:pPr>
            <a:r>
              <a:rPr lang="en"/>
              <a:t>What question could we ask about this situation?</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0" name="Shape 90"/>
        <p:cNvGrpSpPr/>
        <p:nvPr/>
      </p:nvGrpSpPr>
      <p:grpSpPr>
        <a:xfrm>
          <a:off x="0" y="0"/>
          <a:ext cx="0" cy="0"/>
          <a:chOff x="0" y="0"/>
          <a:chExt cx="0" cy="0"/>
        </a:xfrm>
      </p:grpSpPr>
      <p:sp>
        <p:nvSpPr>
          <p:cNvPr id="91" name="Shape 9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2" name="Shape 92"/>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rPr lang="en"/>
              <a:t>Can you rewind the movie in your mind to figure out how many mice Raul had at the start?</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6" name="Shape 96"/>
        <p:cNvGrpSpPr/>
        <p:nvPr/>
      </p:nvGrpSpPr>
      <p:grpSpPr>
        <a:xfrm>
          <a:off x="0" y="0"/>
          <a:ext cx="0" cy="0"/>
          <a:chOff x="0" y="0"/>
          <a:chExt cx="0" cy="0"/>
        </a:xfrm>
      </p:grpSpPr>
      <p:sp>
        <p:nvSpPr>
          <p:cNvPr id="97" name="Shape 9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8" name="Shape 98"/>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rPr lang="en"/>
              <a:t>What are you picturing in your mind?</a:t>
            </a:r>
          </a:p>
          <a:p>
            <a:pPr lvl="0" rtl="0">
              <a:spcBef>
                <a:spcPts val="0"/>
              </a:spcBef>
              <a:buNone/>
            </a:pPr>
            <a:r>
              <a:rPr lang="en"/>
              <a:t>How many porcupines do you think were walking in the forest?</a:t>
            </a:r>
          </a:p>
          <a:p>
            <a:pPr lvl="0" rtl="0">
              <a:spcBef>
                <a:spcPts val="0"/>
              </a:spcBef>
              <a:buNone/>
            </a:pPr>
            <a:r>
              <a:rPr lang="en"/>
              <a:t>How many porcupines do you think joined them?</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2" name="Shape 102"/>
        <p:cNvGrpSpPr/>
        <p:nvPr/>
      </p:nvGrpSpPr>
      <p:grpSpPr>
        <a:xfrm>
          <a:off x="0" y="0"/>
          <a:ext cx="0" cy="0"/>
          <a:chOff x="0" y="0"/>
          <a:chExt cx="0" cy="0"/>
        </a:xfrm>
      </p:grpSpPr>
      <p:sp>
        <p:nvSpPr>
          <p:cNvPr id="103" name="Shape 10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04" name="Shape 104"/>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rPr lang="en"/>
              <a:t>What changed? What did we learn from this new information?</a:t>
            </a:r>
          </a:p>
          <a:p>
            <a:pPr lvl="0" rtl="0">
              <a:spcBef>
                <a:spcPts val="0"/>
              </a:spcBef>
              <a:buNone/>
            </a:pPr>
            <a:r>
              <a:rPr lang="en"/>
              <a:t>How does this change the movie in your mind?</a:t>
            </a:r>
          </a:p>
          <a:p>
            <a:pPr lvl="0" rtl="0">
              <a:spcBef>
                <a:spcPts val="0"/>
              </a:spcBef>
              <a:buNone/>
            </a:pPr>
            <a:r>
              <a:rPr lang="en"/>
              <a:t>What does the number 5 mean in this situation? What does it tell us? What does it not tell us?</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8" name="Shape 108"/>
        <p:cNvGrpSpPr/>
        <p:nvPr/>
      </p:nvGrpSpPr>
      <p:grpSpPr>
        <a:xfrm>
          <a:off x="0" y="0"/>
          <a:ext cx="0" cy="0"/>
          <a:chOff x="0" y="0"/>
          <a:chExt cx="0" cy="0"/>
        </a:xfrm>
      </p:grpSpPr>
      <p:sp>
        <p:nvSpPr>
          <p:cNvPr id="109" name="Shape 10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0" name="Shape 110"/>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rPr lang="en"/>
              <a:t>What changed? What did we learn from this new information?</a:t>
            </a:r>
          </a:p>
          <a:p>
            <a:pPr lvl="0" rtl="0">
              <a:spcBef>
                <a:spcPts val="0"/>
              </a:spcBef>
              <a:buNone/>
            </a:pPr>
            <a:r>
              <a:rPr lang="en"/>
              <a:t>How does this change the movie in your mind?</a:t>
            </a:r>
          </a:p>
          <a:p>
            <a:pPr lvl="0" rtl="0">
              <a:spcBef>
                <a:spcPts val="0"/>
              </a:spcBef>
              <a:buNone/>
            </a:pPr>
            <a:r>
              <a:rPr lang="en"/>
              <a:t>What question could we ask about this situation?</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9" name="Shape 9"/>
        <p:cNvGrpSpPr/>
        <p:nvPr/>
      </p:nvGrpSpPr>
      <p:grpSpPr>
        <a:xfrm>
          <a:off x="0" y="0"/>
          <a:ext cx="0" cy="0"/>
          <a:chOff x="0" y="0"/>
          <a:chExt cx="0" cy="0"/>
        </a:xfrm>
      </p:grpSpPr>
      <p:sp>
        <p:nvSpPr>
          <p:cNvPr id="10" name="Shape 10"/>
          <p:cNvSpPr/>
          <p:nvPr/>
        </p:nvSpPr>
        <p:spPr>
          <a:xfrm rot="10800000">
            <a:off x="4226100" y="2933549"/>
            <a:ext cx="691799" cy="388500"/>
          </a:xfrm>
          <a:prstGeom prst="triangle">
            <a:avLst>
              <a:gd fmla="val 50000" name="adj"/>
            </a:avLst>
          </a:prstGeom>
          <a:solidFill>
            <a:schemeClr val="dk1"/>
          </a:solidFill>
          <a:ln>
            <a:noFill/>
          </a:ln>
        </p:spPr>
        <p:txBody>
          <a:bodyPr anchorCtr="0" anchor="ctr" bIns="91425" lIns="91425" rIns="91425" tIns="91425">
            <a:noAutofit/>
          </a:bodyPr>
          <a:lstStyle/>
          <a:p>
            <a:pPr lvl="0">
              <a:spcBef>
                <a:spcPts val="0"/>
              </a:spcBef>
              <a:buNone/>
            </a:pPr>
            <a:r>
              <a:t/>
            </a:r>
            <a:endParaRPr/>
          </a:p>
        </p:txBody>
      </p:sp>
      <p:sp>
        <p:nvSpPr>
          <p:cNvPr id="11" name="Shape 11"/>
          <p:cNvSpPr/>
          <p:nvPr/>
        </p:nvSpPr>
        <p:spPr>
          <a:xfrm>
            <a:off x="-25" y="0"/>
            <a:ext cx="9144000" cy="3124199"/>
          </a:xfrm>
          <a:prstGeom prst="rect">
            <a:avLst/>
          </a:prstGeom>
          <a:solidFill>
            <a:schemeClr val="dk1"/>
          </a:solidFill>
          <a:ln>
            <a:noFill/>
          </a:ln>
        </p:spPr>
        <p:txBody>
          <a:bodyPr anchorCtr="0" anchor="ctr" bIns="91425" lIns="91425" rIns="91425" tIns="91425">
            <a:noAutofit/>
          </a:bodyPr>
          <a:lstStyle/>
          <a:p>
            <a:pPr lvl="0">
              <a:spcBef>
                <a:spcPts val="0"/>
              </a:spcBef>
              <a:buNone/>
            </a:pPr>
            <a:r>
              <a:t/>
            </a:r>
            <a:endParaRPr/>
          </a:p>
        </p:txBody>
      </p:sp>
      <p:sp>
        <p:nvSpPr>
          <p:cNvPr id="12" name="Shape 12"/>
          <p:cNvSpPr txBox="1"/>
          <p:nvPr>
            <p:ph type="ctrTitle"/>
          </p:nvPr>
        </p:nvSpPr>
        <p:spPr>
          <a:xfrm>
            <a:off x="411175" y="644300"/>
            <a:ext cx="8282399" cy="2109000"/>
          </a:xfrm>
          <a:prstGeom prst="rect">
            <a:avLst/>
          </a:prstGeom>
        </p:spPr>
        <p:txBody>
          <a:bodyPr anchorCtr="0" anchor="b" bIns="91425" lIns="91425" rIns="91425" tIns="91425"/>
          <a:lstStyle>
            <a:lvl1pPr lvl="0" algn="ctr">
              <a:spcBef>
                <a:spcPts val="0"/>
              </a:spcBef>
              <a:buClr>
                <a:schemeClr val="lt1"/>
              </a:buClr>
              <a:buSzPct val="100000"/>
              <a:defRPr sz="6000">
                <a:solidFill>
                  <a:schemeClr val="lt1"/>
                </a:solidFill>
              </a:defRPr>
            </a:lvl1pPr>
            <a:lvl2pPr lvl="1" algn="ctr">
              <a:spcBef>
                <a:spcPts val="0"/>
              </a:spcBef>
              <a:buClr>
                <a:schemeClr val="lt1"/>
              </a:buClr>
              <a:buSzPct val="100000"/>
              <a:defRPr sz="6000">
                <a:solidFill>
                  <a:schemeClr val="lt1"/>
                </a:solidFill>
              </a:defRPr>
            </a:lvl2pPr>
            <a:lvl3pPr lvl="2" algn="ctr">
              <a:spcBef>
                <a:spcPts val="0"/>
              </a:spcBef>
              <a:buClr>
                <a:schemeClr val="lt1"/>
              </a:buClr>
              <a:buSzPct val="100000"/>
              <a:defRPr sz="6000">
                <a:solidFill>
                  <a:schemeClr val="lt1"/>
                </a:solidFill>
              </a:defRPr>
            </a:lvl3pPr>
            <a:lvl4pPr lvl="3" algn="ctr">
              <a:spcBef>
                <a:spcPts val="0"/>
              </a:spcBef>
              <a:buClr>
                <a:schemeClr val="lt1"/>
              </a:buClr>
              <a:buSzPct val="100000"/>
              <a:defRPr sz="6000">
                <a:solidFill>
                  <a:schemeClr val="lt1"/>
                </a:solidFill>
              </a:defRPr>
            </a:lvl4pPr>
            <a:lvl5pPr lvl="4" algn="ctr">
              <a:spcBef>
                <a:spcPts val="0"/>
              </a:spcBef>
              <a:buClr>
                <a:schemeClr val="lt1"/>
              </a:buClr>
              <a:buSzPct val="100000"/>
              <a:defRPr sz="6000">
                <a:solidFill>
                  <a:schemeClr val="lt1"/>
                </a:solidFill>
              </a:defRPr>
            </a:lvl5pPr>
            <a:lvl6pPr lvl="5" algn="ctr">
              <a:spcBef>
                <a:spcPts val="0"/>
              </a:spcBef>
              <a:buClr>
                <a:schemeClr val="lt1"/>
              </a:buClr>
              <a:buSzPct val="100000"/>
              <a:defRPr sz="6000">
                <a:solidFill>
                  <a:schemeClr val="lt1"/>
                </a:solidFill>
              </a:defRPr>
            </a:lvl6pPr>
            <a:lvl7pPr lvl="6" algn="ctr">
              <a:spcBef>
                <a:spcPts val="0"/>
              </a:spcBef>
              <a:buClr>
                <a:schemeClr val="lt1"/>
              </a:buClr>
              <a:buSzPct val="100000"/>
              <a:defRPr sz="6000">
                <a:solidFill>
                  <a:schemeClr val="lt1"/>
                </a:solidFill>
              </a:defRPr>
            </a:lvl7pPr>
            <a:lvl8pPr lvl="7" algn="ctr">
              <a:spcBef>
                <a:spcPts val="0"/>
              </a:spcBef>
              <a:buClr>
                <a:schemeClr val="lt1"/>
              </a:buClr>
              <a:buSzPct val="100000"/>
              <a:defRPr sz="6000">
                <a:solidFill>
                  <a:schemeClr val="lt1"/>
                </a:solidFill>
              </a:defRPr>
            </a:lvl8pPr>
            <a:lvl9pPr lvl="8" algn="ctr">
              <a:spcBef>
                <a:spcPts val="0"/>
              </a:spcBef>
              <a:buClr>
                <a:schemeClr val="lt1"/>
              </a:buClr>
              <a:buSzPct val="100000"/>
              <a:defRPr sz="6000">
                <a:solidFill>
                  <a:schemeClr val="lt1"/>
                </a:solidFill>
              </a:defRPr>
            </a:lvl9pPr>
          </a:lstStyle>
          <a:p/>
        </p:txBody>
      </p:sp>
      <p:sp>
        <p:nvSpPr>
          <p:cNvPr id="13" name="Shape 13"/>
          <p:cNvSpPr txBox="1"/>
          <p:nvPr>
            <p:ph idx="1" type="subTitle"/>
          </p:nvPr>
        </p:nvSpPr>
        <p:spPr>
          <a:xfrm>
            <a:off x="411175" y="3398250"/>
            <a:ext cx="8282399" cy="1260599"/>
          </a:xfrm>
          <a:prstGeom prst="rect">
            <a:avLst/>
          </a:prstGeom>
        </p:spPr>
        <p:txBody>
          <a:bodyPr anchorCtr="0" anchor="ctr" bIns="91425" lIns="91425" rIns="91425" tIns="91425"/>
          <a:lstStyle>
            <a:lvl1pPr lvl="0" algn="ctr">
              <a:lnSpc>
                <a:spcPct val="100000"/>
              </a:lnSpc>
              <a:spcBef>
                <a:spcPts val="0"/>
              </a:spcBef>
              <a:spcAft>
                <a:spcPts val="0"/>
              </a:spcAft>
              <a:buSzPct val="100000"/>
              <a:buFont typeface="Oswald"/>
              <a:buNone/>
              <a:defRPr sz="3600">
                <a:latin typeface="Oswald"/>
                <a:ea typeface="Oswald"/>
                <a:cs typeface="Oswald"/>
                <a:sym typeface="Oswald"/>
              </a:defRPr>
            </a:lvl1pPr>
            <a:lvl2pPr lvl="1" algn="ctr">
              <a:lnSpc>
                <a:spcPct val="100000"/>
              </a:lnSpc>
              <a:spcBef>
                <a:spcPts val="0"/>
              </a:spcBef>
              <a:spcAft>
                <a:spcPts val="0"/>
              </a:spcAft>
              <a:buSzPct val="100000"/>
              <a:buFont typeface="Oswald"/>
              <a:buNone/>
              <a:defRPr sz="3600">
                <a:latin typeface="Oswald"/>
                <a:ea typeface="Oswald"/>
                <a:cs typeface="Oswald"/>
                <a:sym typeface="Oswald"/>
              </a:defRPr>
            </a:lvl2pPr>
            <a:lvl3pPr lvl="2" algn="ctr">
              <a:lnSpc>
                <a:spcPct val="100000"/>
              </a:lnSpc>
              <a:spcBef>
                <a:spcPts val="0"/>
              </a:spcBef>
              <a:spcAft>
                <a:spcPts val="0"/>
              </a:spcAft>
              <a:buSzPct val="100000"/>
              <a:buFont typeface="Oswald"/>
              <a:buNone/>
              <a:defRPr sz="3600">
                <a:latin typeface="Oswald"/>
                <a:ea typeface="Oswald"/>
                <a:cs typeface="Oswald"/>
                <a:sym typeface="Oswald"/>
              </a:defRPr>
            </a:lvl3pPr>
            <a:lvl4pPr lvl="3" algn="ctr">
              <a:lnSpc>
                <a:spcPct val="100000"/>
              </a:lnSpc>
              <a:spcBef>
                <a:spcPts val="0"/>
              </a:spcBef>
              <a:spcAft>
                <a:spcPts val="0"/>
              </a:spcAft>
              <a:buSzPct val="100000"/>
              <a:buFont typeface="Oswald"/>
              <a:buNone/>
              <a:defRPr sz="3600">
                <a:latin typeface="Oswald"/>
                <a:ea typeface="Oswald"/>
                <a:cs typeface="Oswald"/>
                <a:sym typeface="Oswald"/>
              </a:defRPr>
            </a:lvl4pPr>
            <a:lvl5pPr lvl="4" algn="ctr">
              <a:lnSpc>
                <a:spcPct val="100000"/>
              </a:lnSpc>
              <a:spcBef>
                <a:spcPts val="0"/>
              </a:spcBef>
              <a:spcAft>
                <a:spcPts val="0"/>
              </a:spcAft>
              <a:buSzPct val="100000"/>
              <a:buFont typeface="Oswald"/>
              <a:buNone/>
              <a:defRPr sz="3600">
                <a:latin typeface="Oswald"/>
                <a:ea typeface="Oswald"/>
                <a:cs typeface="Oswald"/>
                <a:sym typeface="Oswald"/>
              </a:defRPr>
            </a:lvl5pPr>
            <a:lvl6pPr lvl="5" algn="ctr">
              <a:lnSpc>
                <a:spcPct val="100000"/>
              </a:lnSpc>
              <a:spcBef>
                <a:spcPts val="0"/>
              </a:spcBef>
              <a:spcAft>
                <a:spcPts val="0"/>
              </a:spcAft>
              <a:buSzPct val="100000"/>
              <a:buFont typeface="Oswald"/>
              <a:buNone/>
              <a:defRPr sz="3600">
                <a:latin typeface="Oswald"/>
                <a:ea typeface="Oswald"/>
                <a:cs typeface="Oswald"/>
                <a:sym typeface="Oswald"/>
              </a:defRPr>
            </a:lvl6pPr>
            <a:lvl7pPr lvl="6" algn="ctr">
              <a:lnSpc>
                <a:spcPct val="100000"/>
              </a:lnSpc>
              <a:spcBef>
                <a:spcPts val="0"/>
              </a:spcBef>
              <a:spcAft>
                <a:spcPts val="0"/>
              </a:spcAft>
              <a:buSzPct val="100000"/>
              <a:buFont typeface="Oswald"/>
              <a:buNone/>
              <a:defRPr sz="3600">
                <a:latin typeface="Oswald"/>
                <a:ea typeface="Oswald"/>
                <a:cs typeface="Oswald"/>
                <a:sym typeface="Oswald"/>
              </a:defRPr>
            </a:lvl7pPr>
            <a:lvl8pPr lvl="7" algn="ctr">
              <a:lnSpc>
                <a:spcPct val="100000"/>
              </a:lnSpc>
              <a:spcBef>
                <a:spcPts val="0"/>
              </a:spcBef>
              <a:spcAft>
                <a:spcPts val="0"/>
              </a:spcAft>
              <a:buSzPct val="100000"/>
              <a:buFont typeface="Oswald"/>
              <a:buNone/>
              <a:defRPr sz="3600">
                <a:latin typeface="Oswald"/>
                <a:ea typeface="Oswald"/>
                <a:cs typeface="Oswald"/>
                <a:sym typeface="Oswald"/>
              </a:defRPr>
            </a:lvl8pPr>
            <a:lvl9pPr lvl="8" algn="ctr">
              <a:lnSpc>
                <a:spcPct val="100000"/>
              </a:lnSpc>
              <a:spcBef>
                <a:spcPts val="0"/>
              </a:spcBef>
              <a:spcAft>
                <a:spcPts val="0"/>
              </a:spcAft>
              <a:buSzPct val="100000"/>
              <a:buFont typeface="Oswald"/>
              <a:buNone/>
              <a:defRPr sz="3600">
                <a:latin typeface="Oswald"/>
                <a:ea typeface="Oswald"/>
                <a:cs typeface="Oswald"/>
                <a:sym typeface="Oswald"/>
              </a:defRPr>
            </a:lvl9pPr>
          </a:lstStyle>
          <a:p/>
        </p:txBody>
      </p:sp>
      <p:sp>
        <p:nvSpPr>
          <p:cNvPr id="14" name="Shape 14"/>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Big number">
    <p:spTree>
      <p:nvGrpSpPr>
        <p:cNvPr id="51" name="Shape 51"/>
        <p:cNvGrpSpPr/>
        <p:nvPr/>
      </p:nvGrpSpPr>
      <p:grpSpPr>
        <a:xfrm>
          <a:off x="0" y="0"/>
          <a:ext cx="0" cy="0"/>
          <a:chOff x="0" y="0"/>
          <a:chExt cx="0" cy="0"/>
        </a:xfrm>
      </p:grpSpPr>
      <p:cxnSp>
        <p:nvCxnSpPr>
          <p:cNvPr id="52" name="Shape 52"/>
          <p:cNvCxnSpPr/>
          <p:nvPr/>
        </p:nvCxnSpPr>
        <p:spPr>
          <a:xfrm>
            <a:off x="413275" y="2988275"/>
            <a:ext cx="910499" cy="0"/>
          </a:xfrm>
          <a:prstGeom prst="straightConnector1">
            <a:avLst/>
          </a:prstGeom>
          <a:noFill/>
          <a:ln cap="flat" cmpd="sng" w="28575">
            <a:solidFill>
              <a:schemeClr val="dk1"/>
            </a:solidFill>
            <a:prstDash val="lgDash"/>
            <a:round/>
            <a:headEnd len="med" w="med" type="none"/>
            <a:tailEnd len="med" w="med" type="none"/>
          </a:ln>
        </p:spPr>
      </p:cxnSp>
      <p:sp>
        <p:nvSpPr>
          <p:cNvPr id="53" name="Shape 53"/>
          <p:cNvSpPr txBox="1"/>
          <p:nvPr>
            <p:ph type="title"/>
          </p:nvPr>
        </p:nvSpPr>
        <p:spPr>
          <a:xfrm>
            <a:off x="311700" y="1106125"/>
            <a:ext cx="8520599" cy="1963500"/>
          </a:xfrm>
          <a:prstGeom prst="rect">
            <a:avLst/>
          </a:prstGeom>
        </p:spPr>
        <p:txBody>
          <a:bodyPr anchorCtr="0" anchor="b" bIns="91425" lIns="91425" rIns="91425" tIns="91425"/>
          <a:lstStyle>
            <a:lvl1pPr lvl="0">
              <a:spcBef>
                <a:spcPts val="0"/>
              </a:spcBef>
              <a:buSzPct val="100000"/>
              <a:defRPr sz="12000"/>
            </a:lvl1pPr>
            <a:lvl2pPr lvl="1">
              <a:spcBef>
                <a:spcPts val="0"/>
              </a:spcBef>
              <a:buSzPct val="100000"/>
              <a:defRPr sz="12000"/>
            </a:lvl2pPr>
            <a:lvl3pPr lvl="2">
              <a:spcBef>
                <a:spcPts val="0"/>
              </a:spcBef>
              <a:buSzPct val="100000"/>
              <a:defRPr sz="12000"/>
            </a:lvl3pPr>
            <a:lvl4pPr lvl="3">
              <a:spcBef>
                <a:spcPts val="0"/>
              </a:spcBef>
              <a:buSzPct val="100000"/>
              <a:defRPr sz="12000"/>
            </a:lvl4pPr>
            <a:lvl5pPr lvl="4">
              <a:spcBef>
                <a:spcPts val="0"/>
              </a:spcBef>
              <a:buSzPct val="100000"/>
              <a:defRPr sz="12000"/>
            </a:lvl5pPr>
            <a:lvl6pPr lvl="5">
              <a:spcBef>
                <a:spcPts val="0"/>
              </a:spcBef>
              <a:buSzPct val="100000"/>
              <a:defRPr sz="12000"/>
            </a:lvl6pPr>
            <a:lvl7pPr lvl="6">
              <a:spcBef>
                <a:spcPts val="0"/>
              </a:spcBef>
              <a:buSzPct val="100000"/>
              <a:defRPr sz="12000"/>
            </a:lvl7pPr>
            <a:lvl8pPr lvl="7">
              <a:spcBef>
                <a:spcPts val="0"/>
              </a:spcBef>
              <a:buSzPct val="100000"/>
              <a:defRPr sz="12000"/>
            </a:lvl8pPr>
            <a:lvl9pPr lvl="8">
              <a:spcBef>
                <a:spcPts val="0"/>
              </a:spcBef>
              <a:buSzPct val="100000"/>
              <a:defRPr sz="12000"/>
            </a:lvl9pPr>
          </a:lstStyle>
          <a:p/>
        </p:txBody>
      </p:sp>
      <p:sp>
        <p:nvSpPr>
          <p:cNvPr id="54" name="Shape 54"/>
          <p:cNvSpPr txBox="1"/>
          <p:nvPr>
            <p:ph idx="1" type="body"/>
          </p:nvPr>
        </p:nvSpPr>
        <p:spPr>
          <a:xfrm>
            <a:off x="311700" y="3152225"/>
            <a:ext cx="8520599" cy="13008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55" name="Shape 55"/>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56" name="Shape 56"/>
        <p:cNvGrpSpPr/>
        <p:nvPr/>
      </p:nvGrpSpPr>
      <p:grpSpPr>
        <a:xfrm>
          <a:off x="0" y="0"/>
          <a:ext cx="0" cy="0"/>
          <a:chOff x="0" y="0"/>
          <a:chExt cx="0" cy="0"/>
        </a:xfrm>
      </p:grpSpPr>
      <p:sp>
        <p:nvSpPr>
          <p:cNvPr id="57" name="Shape 57"/>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header">
    <p:spTree>
      <p:nvGrpSpPr>
        <p:cNvPr id="15" name="Shape 15"/>
        <p:cNvGrpSpPr/>
        <p:nvPr/>
      </p:nvGrpSpPr>
      <p:grpSpPr>
        <a:xfrm>
          <a:off x="0" y="0"/>
          <a:ext cx="0" cy="0"/>
          <a:chOff x="0" y="0"/>
          <a:chExt cx="0" cy="0"/>
        </a:xfrm>
      </p:grpSpPr>
      <p:sp>
        <p:nvSpPr>
          <p:cNvPr id="16" name="Shape 16"/>
          <p:cNvSpPr/>
          <p:nvPr/>
        </p:nvSpPr>
        <p:spPr>
          <a:xfrm>
            <a:off x="0" y="1567350"/>
            <a:ext cx="9144000" cy="2008800"/>
          </a:xfrm>
          <a:prstGeom prst="rect">
            <a:avLst/>
          </a:prstGeom>
          <a:solidFill>
            <a:schemeClr val="dk1"/>
          </a:solidFill>
          <a:ln>
            <a:noFill/>
          </a:ln>
        </p:spPr>
        <p:txBody>
          <a:bodyPr anchorCtr="0" anchor="ctr" bIns="91425" lIns="91425" rIns="91425" tIns="91425">
            <a:noAutofit/>
          </a:bodyPr>
          <a:lstStyle/>
          <a:p>
            <a:pPr lvl="0">
              <a:spcBef>
                <a:spcPts val="0"/>
              </a:spcBef>
              <a:buNone/>
            </a:pPr>
            <a:r>
              <a:t/>
            </a:r>
            <a:endParaRPr/>
          </a:p>
        </p:txBody>
      </p:sp>
      <p:sp>
        <p:nvSpPr>
          <p:cNvPr id="17" name="Shape 17"/>
          <p:cNvSpPr txBox="1"/>
          <p:nvPr>
            <p:ph type="title"/>
          </p:nvPr>
        </p:nvSpPr>
        <p:spPr>
          <a:xfrm>
            <a:off x="430800" y="1889700"/>
            <a:ext cx="8282399" cy="1516500"/>
          </a:xfrm>
          <a:prstGeom prst="rect">
            <a:avLst/>
          </a:prstGeom>
        </p:spPr>
        <p:txBody>
          <a:bodyPr anchorCtr="0" anchor="ctr" bIns="91425" lIns="91425" rIns="91425" tIns="91425"/>
          <a:lstStyle>
            <a:lvl1pPr lvl="0" algn="ctr">
              <a:spcBef>
                <a:spcPts val="0"/>
              </a:spcBef>
              <a:buClr>
                <a:schemeClr val="lt1"/>
              </a:buClr>
              <a:buSzPct val="100000"/>
              <a:defRPr sz="3600">
                <a:solidFill>
                  <a:schemeClr val="lt1"/>
                </a:solidFill>
              </a:defRPr>
            </a:lvl1pPr>
            <a:lvl2pPr lvl="1" algn="ctr">
              <a:spcBef>
                <a:spcPts val="0"/>
              </a:spcBef>
              <a:buClr>
                <a:schemeClr val="lt1"/>
              </a:buClr>
              <a:buSzPct val="100000"/>
              <a:defRPr sz="3600">
                <a:solidFill>
                  <a:schemeClr val="lt1"/>
                </a:solidFill>
              </a:defRPr>
            </a:lvl2pPr>
            <a:lvl3pPr lvl="2" algn="ctr">
              <a:spcBef>
                <a:spcPts val="0"/>
              </a:spcBef>
              <a:buClr>
                <a:schemeClr val="lt1"/>
              </a:buClr>
              <a:buSzPct val="100000"/>
              <a:defRPr sz="3600">
                <a:solidFill>
                  <a:schemeClr val="lt1"/>
                </a:solidFill>
              </a:defRPr>
            </a:lvl3pPr>
            <a:lvl4pPr lvl="3" algn="ctr">
              <a:spcBef>
                <a:spcPts val="0"/>
              </a:spcBef>
              <a:buClr>
                <a:schemeClr val="lt1"/>
              </a:buClr>
              <a:buSzPct val="100000"/>
              <a:defRPr sz="3600">
                <a:solidFill>
                  <a:schemeClr val="lt1"/>
                </a:solidFill>
              </a:defRPr>
            </a:lvl4pPr>
            <a:lvl5pPr lvl="4" algn="ctr">
              <a:spcBef>
                <a:spcPts val="0"/>
              </a:spcBef>
              <a:buClr>
                <a:schemeClr val="lt1"/>
              </a:buClr>
              <a:buSzPct val="100000"/>
              <a:defRPr sz="3600">
                <a:solidFill>
                  <a:schemeClr val="lt1"/>
                </a:solidFill>
              </a:defRPr>
            </a:lvl5pPr>
            <a:lvl6pPr lvl="5" algn="ctr">
              <a:spcBef>
                <a:spcPts val="0"/>
              </a:spcBef>
              <a:buClr>
                <a:schemeClr val="lt1"/>
              </a:buClr>
              <a:buSzPct val="100000"/>
              <a:defRPr sz="3600">
                <a:solidFill>
                  <a:schemeClr val="lt1"/>
                </a:solidFill>
              </a:defRPr>
            </a:lvl6pPr>
            <a:lvl7pPr lvl="6" algn="ctr">
              <a:spcBef>
                <a:spcPts val="0"/>
              </a:spcBef>
              <a:buClr>
                <a:schemeClr val="lt1"/>
              </a:buClr>
              <a:buSzPct val="100000"/>
              <a:defRPr sz="3600">
                <a:solidFill>
                  <a:schemeClr val="lt1"/>
                </a:solidFill>
              </a:defRPr>
            </a:lvl7pPr>
            <a:lvl8pPr lvl="7" algn="ctr">
              <a:spcBef>
                <a:spcPts val="0"/>
              </a:spcBef>
              <a:buClr>
                <a:schemeClr val="lt1"/>
              </a:buClr>
              <a:buSzPct val="100000"/>
              <a:defRPr sz="3600">
                <a:solidFill>
                  <a:schemeClr val="lt1"/>
                </a:solidFill>
              </a:defRPr>
            </a:lvl8pPr>
            <a:lvl9pPr lvl="8" algn="ctr">
              <a:spcBef>
                <a:spcPts val="0"/>
              </a:spcBef>
              <a:buClr>
                <a:schemeClr val="lt1"/>
              </a:buClr>
              <a:buSzPct val="100000"/>
              <a:defRPr sz="3600">
                <a:solidFill>
                  <a:schemeClr val="lt1"/>
                </a:solidFill>
              </a:defRPr>
            </a:lvl9pPr>
          </a:lstStyle>
          <a:p/>
        </p:txBody>
      </p:sp>
      <p:sp>
        <p:nvSpPr>
          <p:cNvPr id="18" name="Shape 18"/>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x">
  <p:cSld name="Title and body">
    <p:spTree>
      <p:nvGrpSpPr>
        <p:cNvPr id="19" name="Shape 19"/>
        <p:cNvGrpSpPr/>
        <p:nvPr/>
      </p:nvGrpSpPr>
      <p:grpSpPr>
        <a:xfrm>
          <a:off x="0" y="0"/>
          <a:ext cx="0" cy="0"/>
          <a:chOff x="0" y="0"/>
          <a:chExt cx="0" cy="0"/>
        </a:xfrm>
      </p:grpSpPr>
      <p:cxnSp>
        <p:nvCxnSpPr>
          <p:cNvPr id="20" name="Shape 20"/>
          <p:cNvCxnSpPr/>
          <p:nvPr/>
        </p:nvCxnSpPr>
        <p:spPr>
          <a:xfrm>
            <a:off x="429200" y="1275577"/>
            <a:ext cx="614099" cy="0"/>
          </a:xfrm>
          <a:prstGeom prst="straightConnector1">
            <a:avLst/>
          </a:prstGeom>
          <a:noFill/>
          <a:ln cap="flat" cmpd="sng" w="19050">
            <a:solidFill>
              <a:schemeClr val="dk2"/>
            </a:solidFill>
            <a:prstDash val="lgDash"/>
            <a:round/>
            <a:headEnd len="med" w="med" type="none"/>
            <a:tailEnd len="med" w="med" type="none"/>
          </a:ln>
        </p:spPr>
      </p:cxnSp>
      <p:sp>
        <p:nvSpPr>
          <p:cNvPr id="21" name="Shape 21"/>
          <p:cNvSpPr txBox="1"/>
          <p:nvPr>
            <p:ph type="title"/>
          </p:nvPr>
        </p:nvSpPr>
        <p:spPr>
          <a:xfrm>
            <a:off x="311700" y="372500"/>
            <a:ext cx="8520599" cy="733499"/>
          </a:xfrm>
          <a:prstGeom prst="rect">
            <a:avLst/>
          </a:prstGeom>
        </p:spPr>
        <p:txBody>
          <a:bodyPr anchorCtr="0" anchor="b"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2" name="Shape 22"/>
          <p:cNvSpPr txBox="1"/>
          <p:nvPr>
            <p:ph idx="1" type="body"/>
          </p:nvPr>
        </p:nvSpPr>
        <p:spPr>
          <a:xfrm>
            <a:off x="311700" y="1468825"/>
            <a:ext cx="8520599" cy="30999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3" name="Shape 23"/>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ColTx">
  <p:cSld name="Title and two columns">
    <p:spTree>
      <p:nvGrpSpPr>
        <p:cNvPr id="24" name="Shape 24"/>
        <p:cNvGrpSpPr/>
        <p:nvPr/>
      </p:nvGrpSpPr>
      <p:grpSpPr>
        <a:xfrm>
          <a:off x="0" y="0"/>
          <a:ext cx="0" cy="0"/>
          <a:chOff x="0" y="0"/>
          <a:chExt cx="0" cy="0"/>
        </a:xfrm>
      </p:grpSpPr>
      <p:cxnSp>
        <p:nvCxnSpPr>
          <p:cNvPr id="25" name="Shape 25"/>
          <p:cNvCxnSpPr/>
          <p:nvPr/>
        </p:nvCxnSpPr>
        <p:spPr>
          <a:xfrm>
            <a:off x="429200" y="1275577"/>
            <a:ext cx="614099" cy="0"/>
          </a:xfrm>
          <a:prstGeom prst="straightConnector1">
            <a:avLst/>
          </a:prstGeom>
          <a:noFill/>
          <a:ln cap="flat" cmpd="sng" w="19050">
            <a:solidFill>
              <a:schemeClr val="dk2"/>
            </a:solidFill>
            <a:prstDash val="lgDash"/>
            <a:round/>
            <a:headEnd len="med" w="med" type="none"/>
            <a:tailEnd len="med" w="med" type="none"/>
          </a:ln>
        </p:spPr>
      </p:cxnSp>
      <p:sp>
        <p:nvSpPr>
          <p:cNvPr id="26" name="Shape 26"/>
          <p:cNvSpPr txBox="1"/>
          <p:nvPr>
            <p:ph type="title"/>
          </p:nvPr>
        </p:nvSpPr>
        <p:spPr>
          <a:xfrm>
            <a:off x="311700" y="372500"/>
            <a:ext cx="8520599" cy="733499"/>
          </a:xfrm>
          <a:prstGeom prst="rect">
            <a:avLst/>
          </a:prstGeom>
        </p:spPr>
        <p:txBody>
          <a:bodyPr anchorCtr="0" anchor="b"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7" name="Shape 27"/>
          <p:cNvSpPr txBox="1"/>
          <p:nvPr>
            <p:ph idx="1" type="body"/>
          </p:nvPr>
        </p:nvSpPr>
        <p:spPr>
          <a:xfrm>
            <a:off x="311700" y="1468825"/>
            <a:ext cx="3999899" cy="3099900"/>
          </a:xfrm>
          <a:prstGeom prst="rect">
            <a:avLst/>
          </a:prstGeom>
        </p:spPr>
        <p:txBody>
          <a:bodyPr anchorCtr="0" anchor="t" bIns="91425" lIns="91425" rIns="91425" tIns="91425"/>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28" name="Shape 28"/>
          <p:cNvSpPr txBox="1"/>
          <p:nvPr>
            <p:ph idx="2" type="body"/>
          </p:nvPr>
        </p:nvSpPr>
        <p:spPr>
          <a:xfrm>
            <a:off x="4832400" y="1468825"/>
            <a:ext cx="3999899" cy="3099900"/>
          </a:xfrm>
          <a:prstGeom prst="rect">
            <a:avLst/>
          </a:prstGeom>
        </p:spPr>
        <p:txBody>
          <a:bodyPr anchorCtr="0" anchor="t" bIns="91425" lIns="91425" rIns="91425" tIns="91425"/>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29" name="Shape 29"/>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30" name="Shape 30"/>
        <p:cNvGrpSpPr/>
        <p:nvPr/>
      </p:nvGrpSpPr>
      <p:grpSpPr>
        <a:xfrm>
          <a:off x="0" y="0"/>
          <a:ext cx="0" cy="0"/>
          <a:chOff x="0" y="0"/>
          <a:chExt cx="0" cy="0"/>
        </a:xfrm>
      </p:grpSpPr>
      <p:sp>
        <p:nvSpPr>
          <p:cNvPr id="31" name="Shape 31"/>
          <p:cNvSpPr txBox="1"/>
          <p:nvPr>
            <p:ph type="title"/>
          </p:nvPr>
        </p:nvSpPr>
        <p:spPr>
          <a:xfrm>
            <a:off x="311700" y="372500"/>
            <a:ext cx="8520599" cy="733499"/>
          </a:xfrm>
          <a:prstGeom prst="rect">
            <a:avLst/>
          </a:prstGeom>
        </p:spPr>
        <p:txBody>
          <a:bodyPr anchorCtr="0" anchor="b"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32" name="Shape 32"/>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One column text">
    <p:spTree>
      <p:nvGrpSpPr>
        <p:cNvPr id="33" name="Shape 33"/>
        <p:cNvGrpSpPr/>
        <p:nvPr/>
      </p:nvGrpSpPr>
      <p:grpSpPr>
        <a:xfrm>
          <a:off x="0" y="0"/>
          <a:ext cx="0" cy="0"/>
          <a:chOff x="0" y="0"/>
          <a:chExt cx="0" cy="0"/>
        </a:xfrm>
      </p:grpSpPr>
      <p:cxnSp>
        <p:nvCxnSpPr>
          <p:cNvPr id="34" name="Shape 34"/>
          <p:cNvCxnSpPr/>
          <p:nvPr/>
        </p:nvCxnSpPr>
        <p:spPr>
          <a:xfrm>
            <a:off x="418675" y="1457787"/>
            <a:ext cx="614099" cy="0"/>
          </a:xfrm>
          <a:prstGeom prst="straightConnector1">
            <a:avLst/>
          </a:prstGeom>
          <a:noFill/>
          <a:ln cap="flat" cmpd="sng" w="19050">
            <a:solidFill>
              <a:schemeClr val="dk2"/>
            </a:solidFill>
            <a:prstDash val="lgDash"/>
            <a:round/>
            <a:headEnd len="med" w="med" type="none"/>
            <a:tailEnd len="med" w="med" type="none"/>
          </a:ln>
        </p:spPr>
      </p:cxnSp>
      <p:sp>
        <p:nvSpPr>
          <p:cNvPr id="35" name="Shape 35"/>
          <p:cNvSpPr txBox="1"/>
          <p:nvPr>
            <p:ph type="title"/>
          </p:nvPr>
        </p:nvSpPr>
        <p:spPr>
          <a:xfrm>
            <a:off x="311700" y="631800"/>
            <a:ext cx="2807999" cy="755699"/>
          </a:xfrm>
          <a:prstGeom prst="rect">
            <a:avLst/>
          </a:prstGeom>
        </p:spPr>
        <p:txBody>
          <a:bodyPr anchorCtr="0" anchor="b" bIns="91425" lIns="91425" rIns="91425" tIns="91425"/>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p:txBody>
      </p:sp>
      <p:sp>
        <p:nvSpPr>
          <p:cNvPr id="36" name="Shape 36"/>
          <p:cNvSpPr txBox="1"/>
          <p:nvPr>
            <p:ph idx="1" type="body"/>
          </p:nvPr>
        </p:nvSpPr>
        <p:spPr>
          <a:xfrm>
            <a:off x="311700" y="1618203"/>
            <a:ext cx="2807999" cy="2950800"/>
          </a:xfrm>
          <a:prstGeom prst="rect">
            <a:avLst/>
          </a:prstGeom>
        </p:spPr>
        <p:txBody>
          <a:bodyPr anchorCtr="0" anchor="t" bIns="91425" lIns="91425" rIns="91425" tIns="91425"/>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37" name="Shape 37"/>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Main point">
    <p:bg>
      <p:bgPr>
        <a:solidFill>
          <a:schemeClr val="lt2"/>
        </a:solidFill>
      </p:bgPr>
    </p:bg>
    <p:spTree>
      <p:nvGrpSpPr>
        <p:cNvPr id="38" name="Shape 38"/>
        <p:cNvGrpSpPr/>
        <p:nvPr/>
      </p:nvGrpSpPr>
      <p:grpSpPr>
        <a:xfrm>
          <a:off x="0" y="0"/>
          <a:ext cx="0" cy="0"/>
          <a:chOff x="0" y="0"/>
          <a:chExt cx="0" cy="0"/>
        </a:xfrm>
      </p:grpSpPr>
      <p:sp>
        <p:nvSpPr>
          <p:cNvPr id="39" name="Shape 39"/>
          <p:cNvSpPr txBox="1"/>
          <p:nvPr>
            <p:ph type="title"/>
          </p:nvPr>
        </p:nvSpPr>
        <p:spPr>
          <a:xfrm>
            <a:off x="490250" y="528900"/>
            <a:ext cx="5678099" cy="4085699"/>
          </a:xfrm>
          <a:prstGeom prst="rect">
            <a:avLst/>
          </a:prstGeom>
        </p:spPr>
        <p:txBody>
          <a:bodyPr anchorCtr="0" anchor="ctr" bIns="91425" lIns="91425" rIns="91425" tIns="91425"/>
          <a:lstStyle>
            <a:lvl1pPr lvl="0">
              <a:spcBef>
                <a:spcPts val="0"/>
              </a:spcBef>
              <a:buClr>
                <a:schemeClr val="lt1"/>
              </a:buClr>
              <a:buSzPct val="100000"/>
              <a:defRPr sz="5400">
                <a:solidFill>
                  <a:schemeClr val="lt1"/>
                </a:solidFill>
              </a:defRPr>
            </a:lvl1pPr>
            <a:lvl2pPr lvl="1">
              <a:spcBef>
                <a:spcPts val="0"/>
              </a:spcBef>
              <a:buClr>
                <a:schemeClr val="lt1"/>
              </a:buClr>
              <a:buSzPct val="100000"/>
              <a:defRPr sz="5400">
                <a:solidFill>
                  <a:schemeClr val="lt1"/>
                </a:solidFill>
              </a:defRPr>
            </a:lvl2pPr>
            <a:lvl3pPr lvl="2">
              <a:spcBef>
                <a:spcPts val="0"/>
              </a:spcBef>
              <a:buClr>
                <a:schemeClr val="lt1"/>
              </a:buClr>
              <a:buSzPct val="100000"/>
              <a:defRPr sz="5400">
                <a:solidFill>
                  <a:schemeClr val="lt1"/>
                </a:solidFill>
              </a:defRPr>
            </a:lvl3pPr>
            <a:lvl4pPr lvl="3">
              <a:spcBef>
                <a:spcPts val="0"/>
              </a:spcBef>
              <a:buClr>
                <a:schemeClr val="lt1"/>
              </a:buClr>
              <a:buSzPct val="100000"/>
              <a:defRPr sz="5400">
                <a:solidFill>
                  <a:schemeClr val="lt1"/>
                </a:solidFill>
              </a:defRPr>
            </a:lvl4pPr>
            <a:lvl5pPr lvl="4">
              <a:spcBef>
                <a:spcPts val="0"/>
              </a:spcBef>
              <a:buClr>
                <a:schemeClr val="lt1"/>
              </a:buClr>
              <a:buSzPct val="100000"/>
              <a:defRPr sz="5400">
                <a:solidFill>
                  <a:schemeClr val="lt1"/>
                </a:solidFill>
              </a:defRPr>
            </a:lvl5pPr>
            <a:lvl6pPr lvl="5">
              <a:spcBef>
                <a:spcPts val="0"/>
              </a:spcBef>
              <a:buClr>
                <a:schemeClr val="lt1"/>
              </a:buClr>
              <a:buSzPct val="100000"/>
              <a:defRPr sz="5400">
                <a:solidFill>
                  <a:schemeClr val="lt1"/>
                </a:solidFill>
              </a:defRPr>
            </a:lvl6pPr>
            <a:lvl7pPr lvl="6">
              <a:spcBef>
                <a:spcPts val="0"/>
              </a:spcBef>
              <a:buClr>
                <a:schemeClr val="lt1"/>
              </a:buClr>
              <a:buSzPct val="100000"/>
              <a:defRPr sz="5400">
                <a:solidFill>
                  <a:schemeClr val="lt1"/>
                </a:solidFill>
              </a:defRPr>
            </a:lvl7pPr>
            <a:lvl8pPr lvl="7">
              <a:spcBef>
                <a:spcPts val="0"/>
              </a:spcBef>
              <a:buClr>
                <a:schemeClr val="lt1"/>
              </a:buClr>
              <a:buSzPct val="100000"/>
              <a:defRPr sz="5400">
                <a:solidFill>
                  <a:schemeClr val="lt1"/>
                </a:solidFill>
              </a:defRPr>
            </a:lvl8pPr>
            <a:lvl9pPr lvl="8">
              <a:spcBef>
                <a:spcPts val="0"/>
              </a:spcBef>
              <a:buClr>
                <a:schemeClr val="lt1"/>
              </a:buClr>
              <a:buSzPct val="100000"/>
              <a:defRPr sz="5400">
                <a:solidFill>
                  <a:schemeClr val="lt1"/>
                </a:solidFill>
              </a:defRPr>
            </a:lvl9pPr>
          </a:lstStyle>
          <a:p/>
        </p:txBody>
      </p:sp>
      <p:sp>
        <p:nvSpPr>
          <p:cNvPr id="40" name="Shape 40"/>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solidFill>
                  <a:schemeClr val="lt1"/>
                </a:solidFill>
              </a:rPr>
              <a:t>‹#›</a:t>
            </a:fl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Section title and description">
    <p:bg>
      <p:bgPr>
        <a:solidFill>
          <a:schemeClr val="dk1"/>
        </a:solidFill>
      </p:bgPr>
    </p:bg>
    <p:spTree>
      <p:nvGrpSpPr>
        <p:cNvPr id="41" name="Shape 41"/>
        <p:cNvGrpSpPr/>
        <p:nvPr/>
      </p:nvGrpSpPr>
      <p:grpSpPr>
        <a:xfrm>
          <a:off x="0" y="0"/>
          <a:ext cx="0" cy="0"/>
          <a:chOff x="0" y="0"/>
          <a:chExt cx="0" cy="0"/>
        </a:xfrm>
      </p:grpSpPr>
      <p:sp>
        <p:nvSpPr>
          <p:cNvPr id="42" name="Shape 42"/>
          <p:cNvSpPr/>
          <p:nvPr/>
        </p:nvSpPr>
        <p:spPr>
          <a:xfrm>
            <a:off x="4572000" y="175"/>
            <a:ext cx="4572000" cy="5143499"/>
          </a:xfrm>
          <a:prstGeom prst="rect">
            <a:avLst/>
          </a:prstGeom>
          <a:solidFill>
            <a:schemeClr val="lt1"/>
          </a:solidFill>
          <a:ln>
            <a:noFill/>
          </a:ln>
        </p:spPr>
        <p:txBody>
          <a:bodyPr anchorCtr="0" anchor="ctr" bIns="91425" lIns="91425" rIns="91425" tIns="91425">
            <a:noAutofit/>
          </a:bodyPr>
          <a:lstStyle/>
          <a:p>
            <a:pPr lvl="0">
              <a:spcBef>
                <a:spcPts val="0"/>
              </a:spcBef>
              <a:buNone/>
            </a:pPr>
            <a:r>
              <a:t/>
            </a:r>
            <a:endParaRPr/>
          </a:p>
        </p:txBody>
      </p:sp>
      <p:cxnSp>
        <p:nvCxnSpPr>
          <p:cNvPr id="43" name="Shape 43"/>
          <p:cNvCxnSpPr/>
          <p:nvPr/>
        </p:nvCxnSpPr>
        <p:spPr>
          <a:xfrm>
            <a:off x="5029675" y="4495500"/>
            <a:ext cx="577199" cy="0"/>
          </a:xfrm>
          <a:prstGeom prst="straightConnector1">
            <a:avLst/>
          </a:prstGeom>
          <a:noFill/>
          <a:ln cap="flat" cmpd="sng" w="19050">
            <a:solidFill>
              <a:schemeClr val="dk1"/>
            </a:solidFill>
            <a:prstDash val="lgDash"/>
            <a:round/>
            <a:headEnd len="med" w="med" type="none"/>
            <a:tailEnd len="med" w="med" type="none"/>
          </a:ln>
        </p:spPr>
      </p:cxnSp>
      <p:sp>
        <p:nvSpPr>
          <p:cNvPr id="44" name="Shape 44"/>
          <p:cNvSpPr txBox="1"/>
          <p:nvPr>
            <p:ph type="title"/>
          </p:nvPr>
        </p:nvSpPr>
        <p:spPr>
          <a:xfrm>
            <a:off x="265500" y="1078750"/>
            <a:ext cx="4045199" cy="1789200"/>
          </a:xfrm>
          <a:prstGeom prst="rect">
            <a:avLst/>
          </a:prstGeom>
        </p:spPr>
        <p:txBody>
          <a:bodyPr anchorCtr="0" anchor="b" bIns="91425" lIns="91425" rIns="91425" tIns="91425"/>
          <a:lstStyle>
            <a:lvl1pPr lvl="0" algn="ctr">
              <a:spcBef>
                <a:spcPts val="0"/>
              </a:spcBef>
              <a:buClr>
                <a:schemeClr val="lt1"/>
              </a:buClr>
              <a:buSzPct val="100000"/>
              <a:defRPr sz="4600">
                <a:solidFill>
                  <a:schemeClr val="lt1"/>
                </a:solidFill>
              </a:defRPr>
            </a:lvl1pPr>
            <a:lvl2pPr lvl="1" algn="ctr">
              <a:spcBef>
                <a:spcPts val="0"/>
              </a:spcBef>
              <a:buClr>
                <a:schemeClr val="lt1"/>
              </a:buClr>
              <a:buSzPct val="100000"/>
              <a:defRPr sz="4600">
                <a:solidFill>
                  <a:schemeClr val="lt1"/>
                </a:solidFill>
              </a:defRPr>
            </a:lvl2pPr>
            <a:lvl3pPr lvl="2" algn="ctr">
              <a:spcBef>
                <a:spcPts val="0"/>
              </a:spcBef>
              <a:buClr>
                <a:schemeClr val="lt1"/>
              </a:buClr>
              <a:buSzPct val="100000"/>
              <a:defRPr sz="4600">
                <a:solidFill>
                  <a:schemeClr val="lt1"/>
                </a:solidFill>
              </a:defRPr>
            </a:lvl3pPr>
            <a:lvl4pPr lvl="3" algn="ctr">
              <a:spcBef>
                <a:spcPts val="0"/>
              </a:spcBef>
              <a:buClr>
                <a:schemeClr val="lt1"/>
              </a:buClr>
              <a:buSzPct val="100000"/>
              <a:defRPr sz="4600">
                <a:solidFill>
                  <a:schemeClr val="lt1"/>
                </a:solidFill>
              </a:defRPr>
            </a:lvl4pPr>
            <a:lvl5pPr lvl="4" algn="ctr">
              <a:spcBef>
                <a:spcPts val="0"/>
              </a:spcBef>
              <a:buClr>
                <a:schemeClr val="lt1"/>
              </a:buClr>
              <a:buSzPct val="100000"/>
              <a:defRPr sz="4600">
                <a:solidFill>
                  <a:schemeClr val="lt1"/>
                </a:solidFill>
              </a:defRPr>
            </a:lvl5pPr>
            <a:lvl6pPr lvl="5" algn="ctr">
              <a:spcBef>
                <a:spcPts val="0"/>
              </a:spcBef>
              <a:buClr>
                <a:schemeClr val="lt1"/>
              </a:buClr>
              <a:buSzPct val="100000"/>
              <a:defRPr sz="4600">
                <a:solidFill>
                  <a:schemeClr val="lt1"/>
                </a:solidFill>
              </a:defRPr>
            </a:lvl6pPr>
            <a:lvl7pPr lvl="6" algn="ctr">
              <a:spcBef>
                <a:spcPts val="0"/>
              </a:spcBef>
              <a:buClr>
                <a:schemeClr val="lt1"/>
              </a:buClr>
              <a:buSzPct val="100000"/>
              <a:defRPr sz="4600">
                <a:solidFill>
                  <a:schemeClr val="lt1"/>
                </a:solidFill>
              </a:defRPr>
            </a:lvl7pPr>
            <a:lvl8pPr lvl="7" algn="ctr">
              <a:spcBef>
                <a:spcPts val="0"/>
              </a:spcBef>
              <a:buClr>
                <a:schemeClr val="lt1"/>
              </a:buClr>
              <a:buSzPct val="100000"/>
              <a:defRPr sz="4600">
                <a:solidFill>
                  <a:schemeClr val="lt1"/>
                </a:solidFill>
              </a:defRPr>
            </a:lvl8pPr>
            <a:lvl9pPr lvl="8" algn="ctr">
              <a:spcBef>
                <a:spcPts val="0"/>
              </a:spcBef>
              <a:buClr>
                <a:schemeClr val="lt1"/>
              </a:buClr>
              <a:buSzPct val="100000"/>
              <a:defRPr sz="4600">
                <a:solidFill>
                  <a:schemeClr val="lt1"/>
                </a:solidFill>
              </a:defRPr>
            </a:lvl9pPr>
          </a:lstStyle>
          <a:p/>
        </p:txBody>
      </p:sp>
      <p:sp>
        <p:nvSpPr>
          <p:cNvPr id="45" name="Shape 45"/>
          <p:cNvSpPr txBox="1"/>
          <p:nvPr>
            <p:ph idx="1" type="subTitle"/>
          </p:nvPr>
        </p:nvSpPr>
        <p:spPr>
          <a:xfrm>
            <a:off x="265500" y="2921400"/>
            <a:ext cx="4045199" cy="1345500"/>
          </a:xfrm>
          <a:prstGeom prst="rect">
            <a:avLst/>
          </a:prstGeom>
        </p:spPr>
        <p:txBody>
          <a:bodyPr anchorCtr="0" anchor="t" bIns="91425" lIns="91425" rIns="91425" tIns="91425"/>
          <a:lstStyle>
            <a:lvl1pPr lvl="0" algn="ctr">
              <a:lnSpc>
                <a:spcPct val="100000"/>
              </a:lnSpc>
              <a:spcBef>
                <a:spcPts val="0"/>
              </a:spcBef>
              <a:spcAft>
                <a:spcPts val="0"/>
              </a:spcAft>
              <a:buClr>
                <a:schemeClr val="lt1"/>
              </a:buClr>
              <a:buSzPct val="100000"/>
              <a:buNone/>
              <a:defRPr sz="1900">
                <a:solidFill>
                  <a:schemeClr val="lt1"/>
                </a:solidFill>
              </a:defRPr>
            </a:lvl1pPr>
            <a:lvl2pPr lvl="1" algn="ctr">
              <a:lnSpc>
                <a:spcPct val="100000"/>
              </a:lnSpc>
              <a:spcBef>
                <a:spcPts val="0"/>
              </a:spcBef>
              <a:spcAft>
                <a:spcPts val="0"/>
              </a:spcAft>
              <a:buClr>
                <a:schemeClr val="lt1"/>
              </a:buClr>
              <a:buSzPct val="100000"/>
              <a:buNone/>
              <a:defRPr sz="1900">
                <a:solidFill>
                  <a:schemeClr val="lt1"/>
                </a:solidFill>
              </a:defRPr>
            </a:lvl2pPr>
            <a:lvl3pPr lvl="2" algn="ctr">
              <a:lnSpc>
                <a:spcPct val="100000"/>
              </a:lnSpc>
              <a:spcBef>
                <a:spcPts val="0"/>
              </a:spcBef>
              <a:spcAft>
                <a:spcPts val="0"/>
              </a:spcAft>
              <a:buClr>
                <a:schemeClr val="lt1"/>
              </a:buClr>
              <a:buSzPct val="100000"/>
              <a:buNone/>
              <a:defRPr sz="1900">
                <a:solidFill>
                  <a:schemeClr val="lt1"/>
                </a:solidFill>
              </a:defRPr>
            </a:lvl3pPr>
            <a:lvl4pPr lvl="3" algn="ctr">
              <a:lnSpc>
                <a:spcPct val="100000"/>
              </a:lnSpc>
              <a:spcBef>
                <a:spcPts val="0"/>
              </a:spcBef>
              <a:spcAft>
                <a:spcPts val="0"/>
              </a:spcAft>
              <a:buClr>
                <a:schemeClr val="lt1"/>
              </a:buClr>
              <a:buSzPct val="100000"/>
              <a:buNone/>
              <a:defRPr sz="1900">
                <a:solidFill>
                  <a:schemeClr val="lt1"/>
                </a:solidFill>
              </a:defRPr>
            </a:lvl4pPr>
            <a:lvl5pPr lvl="4" algn="ctr">
              <a:lnSpc>
                <a:spcPct val="100000"/>
              </a:lnSpc>
              <a:spcBef>
                <a:spcPts val="0"/>
              </a:spcBef>
              <a:spcAft>
                <a:spcPts val="0"/>
              </a:spcAft>
              <a:buClr>
                <a:schemeClr val="lt1"/>
              </a:buClr>
              <a:buSzPct val="100000"/>
              <a:buNone/>
              <a:defRPr sz="1900">
                <a:solidFill>
                  <a:schemeClr val="lt1"/>
                </a:solidFill>
              </a:defRPr>
            </a:lvl5pPr>
            <a:lvl6pPr lvl="5" algn="ctr">
              <a:lnSpc>
                <a:spcPct val="100000"/>
              </a:lnSpc>
              <a:spcBef>
                <a:spcPts val="0"/>
              </a:spcBef>
              <a:spcAft>
                <a:spcPts val="0"/>
              </a:spcAft>
              <a:buClr>
                <a:schemeClr val="lt1"/>
              </a:buClr>
              <a:buSzPct val="100000"/>
              <a:buNone/>
              <a:defRPr sz="1900">
                <a:solidFill>
                  <a:schemeClr val="lt1"/>
                </a:solidFill>
              </a:defRPr>
            </a:lvl6pPr>
            <a:lvl7pPr lvl="6" algn="ctr">
              <a:lnSpc>
                <a:spcPct val="100000"/>
              </a:lnSpc>
              <a:spcBef>
                <a:spcPts val="0"/>
              </a:spcBef>
              <a:spcAft>
                <a:spcPts val="0"/>
              </a:spcAft>
              <a:buClr>
                <a:schemeClr val="lt1"/>
              </a:buClr>
              <a:buSzPct val="100000"/>
              <a:buNone/>
              <a:defRPr sz="1900">
                <a:solidFill>
                  <a:schemeClr val="lt1"/>
                </a:solidFill>
              </a:defRPr>
            </a:lvl7pPr>
            <a:lvl8pPr lvl="7" algn="ctr">
              <a:lnSpc>
                <a:spcPct val="100000"/>
              </a:lnSpc>
              <a:spcBef>
                <a:spcPts val="0"/>
              </a:spcBef>
              <a:spcAft>
                <a:spcPts val="0"/>
              </a:spcAft>
              <a:buClr>
                <a:schemeClr val="lt1"/>
              </a:buClr>
              <a:buSzPct val="100000"/>
              <a:buNone/>
              <a:defRPr sz="1900">
                <a:solidFill>
                  <a:schemeClr val="lt1"/>
                </a:solidFill>
              </a:defRPr>
            </a:lvl8pPr>
            <a:lvl9pPr lvl="8" algn="ctr">
              <a:lnSpc>
                <a:spcPct val="100000"/>
              </a:lnSpc>
              <a:spcBef>
                <a:spcPts val="0"/>
              </a:spcBef>
              <a:spcAft>
                <a:spcPts val="0"/>
              </a:spcAft>
              <a:buClr>
                <a:schemeClr val="lt1"/>
              </a:buClr>
              <a:buSzPct val="100000"/>
              <a:buNone/>
              <a:defRPr sz="1900">
                <a:solidFill>
                  <a:schemeClr val="lt1"/>
                </a:solidFill>
              </a:defRPr>
            </a:lvl9pPr>
          </a:lstStyle>
          <a:p/>
        </p:txBody>
      </p:sp>
      <p:sp>
        <p:nvSpPr>
          <p:cNvPr id="46" name="Shape 46"/>
          <p:cNvSpPr txBox="1"/>
          <p:nvPr>
            <p:ph idx="2" type="body"/>
          </p:nvPr>
        </p:nvSpPr>
        <p:spPr>
          <a:xfrm>
            <a:off x="4939500" y="724200"/>
            <a:ext cx="3837000" cy="3695099"/>
          </a:xfrm>
          <a:prstGeom prst="rect">
            <a:avLst/>
          </a:prstGeom>
        </p:spPr>
        <p:txBody>
          <a:bodyPr anchorCtr="0" anchor="ctr"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47" name="Shape 47"/>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Caption">
    <p:spTree>
      <p:nvGrpSpPr>
        <p:cNvPr id="48" name="Shape 48"/>
        <p:cNvGrpSpPr/>
        <p:nvPr/>
      </p:nvGrpSpPr>
      <p:grpSpPr>
        <a:xfrm>
          <a:off x="0" y="0"/>
          <a:ext cx="0" cy="0"/>
          <a:chOff x="0" y="0"/>
          <a:chExt cx="0" cy="0"/>
        </a:xfrm>
      </p:grpSpPr>
      <p:sp>
        <p:nvSpPr>
          <p:cNvPr id="49" name="Shape 49"/>
          <p:cNvSpPr txBox="1"/>
          <p:nvPr>
            <p:ph idx="1" type="body"/>
          </p:nvPr>
        </p:nvSpPr>
        <p:spPr>
          <a:xfrm>
            <a:off x="311700" y="4230575"/>
            <a:ext cx="5998800" cy="605100"/>
          </a:xfrm>
          <a:prstGeom prst="rect">
            <a:avLst/>
          </a:prstGeom>
        </p:spPr>
        <p:txBody>
          <a:bodyPr anchorCtr="0" anchor="ctr" bIns="91425" lIns="91425" rIns="91425" tIns="91425"/>
          <a:lstStyle>
            <a:lvl1pPr lvl="0">
              <a:lnSpc>
                <a:spcPct val="100000"/>
              </a:lnSpc>
              <a:spcBef>
                <a:spcPts val="0"/>
              </a:spcBef>
              <a:spcAft>
                <a:spcPts val="0"/>
              </a:spcAft>
              <a:buSzPct val="100000"/>
              <a:buFont typeface="Oswald"/>
              <a:buNone/>
              <a:defRPr sz="2100">
                <a:latin typeface="Oswald"/>
                <a:ea typeface="Oswald"/>
                <a:cs typeface="Oswald"/>
                <a:sym typeface="Oswald"/>
              </a:defRPr>
            </a:lvl1pPr>
          </a:lstStyle>
          <a:p/>
        </p:txBody>
      </p:sp>
      <p:sp>
        <p:nvSpPr>
          <p:cNvPr id="50" name="Shape 50"/>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5" name="Shape 5"/>
        <p:cNvGrpSpPr/>
        <p:nvPr/>
      </p:nvGrpSpPr>
      <p:grpSpPr>
        <a:xfrm>
          <a:off x="0" y="0"/>
          <a:ext cx="0" cy="0"/>
          <a:chOff x="0" y="0"/>
          <a:chExt cx="0" cy="0"/>
        </a:xfrm>
      </p:grpSpPr>
      <p:sp>
        <p:nvSpPr>
          <p:cNvPr id="6" name="Shape 6"/>
          <p:cNvSpPr txBox="1"/>
          <p:nvPr>
            <p:ph type="title"/>
          </p:nvPr>
        </p:nvSpPr>
        <p:spPr>
          <a:xfrm>
            <a:off x="311700" y="372500"/>
            <a:ext cx="8520599" cy="733499"/>
          </a:xfrm>
          <a:prstGeom prst="rect">
            <a:avLst/>
          </a:prstGeom>
          <a:noFill/>
          <a:ln>
            <a:noFill/>
          </a:ln>
        </p:spPr>
        <p:txBody>
          <a:bodyPr anchorCtr="0" anchor="b" bIns="91425" lIns="91425" rIns="91425" tIns="91425"/>
          <a:lstStyle>
            <a:lvl1pPr lvl="0">
              <a:spcBef>
                <a:spcPts val="0"/>
              </a:spcBef>
              <a:buClr>
                <a:schemeClr val="dk2"/>
              </a:buClr>
              <a:buSzPct val="100000"/>
              <a:buFont typeface="Oswald"/>
              <a:buNone/>
              <a:defRPr sz="3000">
                <a:solidFill>
                  <a:schemeClr val="dk2"/>
                </a:solidFill>
                <a:latin typeface="Oswald"/>
                <a:ea typeface="Oswald"/>
                <a:cs typeface="Oswald"/>
                <a:sym typeface="Oswald"/>
              </a:defRPr>
            </a:lvl1pPr>
            <a:lvl2pPr lvl="1">
              <a:spcBef>
                <a:spcPts val="0"/>
              </a:spcBef>
              <a:buClr>
                <a:schemeClr val="dk2"/>
              </a:buClr>
              <a:buSzPct val="100000"/>
              <a:buFont typeface="Oswald"/>
              <a:buNone/>
              <a:defRPr sz="3000">
                <a:solidFill>
                  <a:schemeClr val="dk2"/>
                </a:solidFill>
                <a:latin typeface="Oswald"/>
                <a:ea typeface="Oswald"/>
                <a:cs typeface="Oswald"/>
                <a:sym typeface="Oswald"/>
              </a:defRPr>
            </a:lvl2pPr>
            <a:lvl3pPr lvl="2">
              <a:spcBef>
                <a:spcPts val="0"/>
              </a:spcBef>
              <a:buClr>
                <a:schemeClr val="dk2"/>
              </a:buClr>
              <a:buSzPct val="100000"/>
              <a:buFont typeface="Oswald"/>
              <a:buNone/>
              <a:defRPr sz="3000">
                <a:solidFill>
                  <a:schemeClr val="dk2"/>
                </a:solidFill>
                <a:latin typeface="Oswald"/>
                <a:ea typeface="Oswald"/>
                <a:cs typeface="Oswald"/>
                <a:sym typeface="Oswald"/>
              </a:defRPr>
            </a:lvl3pPr>
            <a:lvl4pPr lvl="3">
              <a:spcBef>
                <a:spcPts val="0"/>
              </a:spcBef>
              <a:buClr>
                <a:schemeClr val="dk2"/>
              </a:buClr>
              <a:buSzPct val="100000"/>
              <a:buFont typeface="Oswald"/>
              <a:buNone/>
              <a:defRPr sz="3000">
                <a:solidFill>
                  <a:schemeClr val="dk2"/>
                </a:solidFill>
                <a:latin typeface="Oswald"/>
                <a:ea typeface="Oswald"/>
                <a:cs typeface="Oswald"/>
                <a:sym typeface="Oswald"/>
              </a:defRPr>
            </a:lvl4pPr>
            <a:lvl5pPr lvl="4">
              <a:spcBef>
                <a:spcPts val="0"/>
              </a:spcBef>
              <a:buClr>
                <a:schemeClr val="dk2"/>
              </a:buClr>
              <a:buSzPct val="100000"/>
              <a:buFont typeface="Oswald"/>
              <a:buNone/>
              <a:defRPr sz="3000">
                <a:solidFill>
                  <a:schemeClr val="dk2"/>
                </a:solidFill>
                <a:latin typeface="Oswald"/>
                <a:ea typeface="Oswald"/>
                <a:cs typeface="Oswald"/>
                <a:sym typeface="Oswald"/>
              </a:defRPr>
            </a:lvl5pPr>
            <a:lvl6pPr lvl="5">
              <a:spcBef>
                <a:spcPts val="0"/>
              </a:spcBef>
              <a:buClr>
                <a:schemeClr val="dk2"/>
              </a:buClr>
              <a:buSzPct val="100000"/>
              <a:buFont typeface="Oswald"/>
              <a:buNone/>
              <a:defRPr sz="3000">
                <a:solidFill>
                  <a:schemeClr val="dk2"/>
                </a:solidFill>
                <a:latin typeface="Oswald"/>
                <a:ea typeface="Oswald"/>
                <a:cs typeface="Oswald"/>
                <a:sym typeface="Oswald"/>
              </a:defRPr>
            </a:lvl6pPr>
            <a:lvl7pPr lvl="6">
              <a:spcBef>
                <a:spcPts val="0"/>
              </a:spcBef>
              <a:buClr>
                <a:schemeClr val="dk2"/>
              </a:buClr>
              <a:buSzPct val="100000"/>
              <a:buFont typeface="Oswald"/>
              <a:buNone/>
              <a:defRPr sz="3000">
                <a:solidFill>
                  <a:schemeClr val="dk2"/>
                </a:solidFill>
                <a:latin typeface="Oswald"/>
                <a:ea typeface="Oswald"/>
                <a:cs typeface="Oswald"/>
                <a:sym typeface="Oswald"/>
              </a:defRPr>
            </a:lvl7pPr>
            <a:lvl8pPr lvl="7">
              <a:spcBef>
                <a:spcPts val="0"/>
              </a:spcBef>
              <a:buClr>
                <a:schemeClr val="dk2"/>
              </a:buClr>
              <a:buSzPct val="100000"/>
              <a:buFont typeface="Oswald"/>
              <a:buNone/>
              <a:defRPr sz="3000">
                <a:solidFill>
                  <a:schemeClr val="dk2"/>
                </a:solidFill>
                <a:latin typeface="Oswald"/>
                <a:ea typeface="Oswald"/>
                <a:cs typeface="Oswald"/>
                <a:sym typeface="Oswald"/>
              </a:defRPr>
            </a:lvl8pPr>
            <a:lvl9pPr lvl="8">
              <a:spcBef>
                <a:spcPts val="0"/>
              </a:spcBef>
              <a:buClr>
                <a:schemeClr val="dk2"/>
              </a:buClr>
              <a:buSzPct val="100000"/>
              <a:buFont typeface="Oswald"/>
              <a:buNone/>
              <a:defRPr sz="3000">
                <a:solidFill>
                  <a:schemeClr val="dk2"/>
                </a:solidFill>
                <a:latin typeface="Oswald"/>
                <a:ea typeface="Oswald"/>
                <a:cs typeface="Oswald"/>
                <a:sym typeface="Oswald"/>
              </a:defRPr>
            </a:lvl9pPr>
          </a:lstStyle>
          <a:p/>
        </p:txBody>
      </p:sp>
      <p:sp>
        <p:nvSpPr>
          <p:cNvPr id="7" name="Shape 7"/>
          <p:cNvSpPr txBox="1"/>
          <p:nvPr>
            <p:ph idx="1" type="body"/>
          </p:nvPr>
        </p:nvSpPr>
        <p:spPr>
          <a:xfrm>
            <a:off x="311700" y="1468825"/>
            <a:ext cx="8520599" cy="3099900"/>
          </a:xfrm>
          <a:prstGeom prst="rect">
            <a:avLst/>
          </a:prstGeom>
          <a:noFill/>
          <a:ln>
            <a:noFill/>
          </a:ln>
        </p:spPr>
        <p:txBody>
          <a:bodyPr anchorCtr="0" anchor="t" bIns="91425" lIns="91425" rIns="91425" tIns="91425"/>
          <a:lstStyle>
            <a:lvl1pPr lvl="0">
              <a:lnSpc>
                <a:spcPct val="115000"/>
              </a:lnSpc>
              <a:spcBef>
                <a:spcPts val="0"/>
              </a:spcBef>
              <a:spcAft>
                <a:spcPts val="1600"/>
              </a:spcAft>
              <a:buClr>
                <a:schemeClr val="dk2"/>
              </a:buClr>
              <a:buSzPct val="100000"/>
              <a:buFont typeface="Source Code Pro"/>
              <a:defRPr sz="1800">
                <a:solidFill>
                  <a:schemeClr val="dk2"/>
                </a:solidFill>
                <a:latin typeface="Source Code Pro"/>
                <a:ea typeface="Source Code Pro"/>
                <a:cs typeface="Source Code Pro"/>
                <a:sym typeface="Source Code Pro"/>
              </a:defRPr>
            </a:lvl1pPr>
            <a:lvl2pPr lvl="1">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2pPr>
            <a:lvl3pPr lvl="2">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3pPr>
            <a:lvl4pPr lvl="3">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4pPr>
            <a:lvl5pPr lvl="4">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5pPr>
            <a:lvl6pPr lvl="5">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6pPr>
            <a:lvl7pPr lvl="6">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7pPr>
            <a:lvl8pPr lvl="7">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8pPr>
            <a:lvl9pPr lvl="8">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9pPr>
          </a:lstStyle>
          <a:p/>
        </p:txBody>
      </p:sp>
      <p:sp>
        <p:nvSpPr>
          <p:cNvPr id="8" name="Shape 8"/>
          <p:cNvSpPr txBox="1"/>
          <p:nvPr>
            <p:ph idx="12" type="sldNum"/>
          </p:nvPr>
        </p:nvSpPr>
        <p:spPr>
          <a:xfrm>
            <a:off x="8472457" y="4663216"/>
            <a:ext cx="548699" cy="393600"/>
          </a:xfrm>
          <a:prstGeom prst="rect">
            <a:avLst/>
          </a:prstGeom>
          <a:noFill/>
          <a:ln>
            <a:noFill/>
          </a:ln>
        </p:spPr>
        <p:txBody>
          <a:bodyPr anchorCtr="0" anchor="ctr" bIns="91425" lIns="91425" rIns="91425" tIns="91425">
            <a:noAutofit/>
          </a:bodyPr>
          <a:lstStyle/>
          <a:p>
            <a:pPr lvl="0" algn="r">
              <a:spcBef>
                <a:spcPts val="0"/>
              </a:spcBef>
              <a:buNone/>
            </a:pPr>
            <a:fld id="{00000000-1234-1234-1234-123412341234}" type="slidenum">
              <a:rPr lang="en" sz="1000">
                <a:solidFill>
                  <a:schemeClr val="dk2"/>
                </a:solidFill>
                <a:latin typeface="Source Code Pro"/>
                <a:ea typeface="Source Code Pro"/>
                <a:cs typeface="Source Code Pro"/>
                <a:sym typeface="Source Code Pro"/>
              </a:rPr>
              <a:t>‹#›</a:t>
            </a:fld>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bstockus.wordpress.com/" TargetMode="External"/><Relationship Id="rId4" Type="http://schemas.openxmlformats.org/officeDocument/2006/relationships/hyperlink" Target="https://twitter.com/bstockus" TargetMode="External"/><Relationship Id="rId5" Type="http://schemas.openxmlformats.org/officeDocument/2006/relationships/hyperlink" Target="https://creativecommons.org/licenses/by-nc/4.0/" TargetMode="External"/><Relationship Id="rId6" Type="http://schemas.openxmlformats.org/officeDocument/2006/relationships/image" Target="../media/image00.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1" name="Shape 61"/>
        <p:cNvGrpSpPr/>
        <p:nvPr/>
      </p:nvGrpSpPr>
      <p:grpSpPr>
        <a:xfrm>
          <a:off x="0" y="0"/>
          <a:ext cx="0" cy="0"/>
          <a:chOff x="0" y="0"/>
          <a:chExt cx="0" cy="0"/>
        </a:xfrm>
      </p:grpSpPr>
      <p:sp>
        <p:nvSpPr>
          <p:cNvPr id="62" name="Shape 62"/>
          <p:cNvSpPr txBox="1"/>
          <p:nvPr>
            <p:ph type="ctrTitle"/>
          </p:nvPr>
        </p:nvSpPr>
        <p:spPr>
          <a:xfrm>
            <a:off x="411175" y="644300"/>
            <a:ext cx="8282399" cy="2109000"/>
          </a:xfrm>
          <a:prstGeom prst="rect">
            <a:avLst/>
          </a:prstGeom>
        </p:spPr>
        <p:txBody>
          <a:bodyPr anchorCtr="0" anchor="b" bIns="91425" lIns="91425" rIns="91425" tIns="91425">
            <a:noAutofit/>
          </a:bodyPr>
          <a:lstStyle/>
          <a:p>
            <a:pPr lvl="0">
              <a:spcBef>
                <a:spcPts val="0"/>
              </a:spcBef>
              <a:buNone/>
            </a:pPr>
            <a:r>
              <a:rPr lang="en"/>
              <a:t>Numberless Word Problems</a:t>
            </a:r>
          </a:p>
        </p:txBody>
      </p:sp>
      <p:sp>
        <p:nvSpPr>
          <p:cNvPr id="63" name="Shape 63"/>
          <p:cNvSpPr txBox="1"/>
          <p:nvPr>
            <p:ph idx="1" type="subTitle"/>
          </p:nvPr>
        </p:nvSpPr>
        <p:spPr>
          <a:xfrm>
            <a:off x="411175" y="3398250"/>
            <a:ext cx="8282399" cy="1260599"/>
          </a:xfrm>
          <a:prstGeom prst="rect">
            <a:avLst/>
          </a:prstGeom>
        </p:spPr>
        <p:txBody>
          <a:bodyPr anchorCtr="0" anchor="ctr" bIns="91425" lIns="91425" rIns="91425" tIns="91425">
            <a:noAutofit/>
          </a:bodyPr>
          <a:lstStyle/>
          <a:p>
            <a:pPr lvl="0">
              <a:spcBef>
                <a:spcPts val="0"/>
              </a:spcBef>
              <a:buNone/>
            </a:pPr>
            <a:r>
              <a:rPr lang="en"/>
              <a:t>Join - Start Unknown Problems</a:t>
            </a:r>
          </a:p>
        </p:txBody>
      </p:sp>
      <p:sp>
        <p:nvSpPr>
          <p:cNvPr id="64" name="Shape 64"/>
          <p:cNvSpPr txBox="1"/>
          <p:nvPr/>
        </p:nvSpPr>
        <p:spPr>
          <a:xfrm>
            <a:off x="0" y="4810862"/>
            <a:ext cx="2467800" cy="295200"/>
          </a:xfrm>
          <a:prstGeom prst="rect">
            <a:avLst/>
          </a:prstGeom>
          <a:noFill/>
          <a:ln>
            <a:noFill/>
          </a:ln>
        </p:spPr>
        <p:txBody>
          <a:bodyPr anchorCtr="0" anchor="t" bIns="91425" lIns="91425" rIns="91425" tIns="91425">
            <a:noAutofit/>
          </a:bodyPr>
          <a:lstStyle/>
          <a:p>
            <a:pPr lvl="0" rtl="0">
              <a:spcBef>
                <a:spcPts val="0"/>
              </a:spcBef>
              <a:buNone/>
            </a:pPr>
            <a:r>
              <a:rPr lang="en" u="sng">
                <a:solidFill>
                  <a:srgbClr val="01AFD1"/>
                </a:solidFill>
                <a:latin typeface="Oswald"/>
                <a:ea typeface="Oswald"/>
                <a:cs typeface="Oswald"/>
                <a:sym typeface="Oswald"/>
                <a:hlinkClick r:id="rId3"/>
              </a:rPr>
              <a:t>Brian Bushart </a:t>
            </a:r>
            <a:r>
              <a:rPr lang="en">
                <a:solidFill>
                  <a:srgbClr val="424242"/>
                </a:solidFill>
                <a:latin typeface="Oswald"/>
                <a:ea typeface="Oswald"/>
                <a:cs typeface="Oswald"/>
                <a:sym typeface="Oswald"/>
              </a:rPr>
              <a:t>| </a:t>
            </a:r>
            <a:r>
              <a:rPr lang="en" u="sng">
                <a:solidFill>
                  <a:srgbClr val="01AFD1"/>
                </a:solidFill>
                <a:latin typeface="Oswald"/>
                <a:ea typeface="Oswald"/>
                <a:cs typeface="Oswald"/>
                <a:sym typeface="Oswald"/>
                <a:hlinkClick r:id="rId4"/>
              </a:rPr>
              <a:t>@bstockus</a:t>
            </a:r>
          </a:p>
        </p:txBody>
      </p:sp>
      <p:pic>
        <p:nvPicPr>
          <p:cNvPr id="65" name="Shape 65">
            <a:hlinkClick r:id="rId5"/>
          </p:cNvPr>
          <p:cNvPicPr preferRelativeResize="0"/>
          <p:nvPr/>
        </p:nvPicPr>
        <p:blipFill>
          <a:blip r:embed="rId6">
            <a:alphaModFix/>
          </a:blip>
          <a:stretch>
            <a:fillRect/>
          </a:stretch>
        </p:blipFill>
        <p:spPr>
          <a:xfrm>
            <a:off x="8305800" y="4810825"/>
            <a:ext cx="838200" cy="295275"/>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6"/>
        </a:solidFill>
      </p:bgPr>
    </p:bg>
    <p:spTree>
      <p:nvGrpSpPr>
        <p:cNvPr id="117" name="Shape 117"/>
        <p:cNvGrpSpPr/>
        <p:nvPr/>
      </p:nvGrpSpPr>
      <p:grpSpPr>
        <a:xfrm>
          <a:off x="0" y="0"/>
          <a:ext cx="0" cy="0"/>
          <a:chOff x="0" y="0"/>
          <a:chExt cx="0" cy="0"/>
        </a:xfrm>
      </p:grpSpPr>
      <p:sp>
        <p:nvSpPr>
          <p:cNvPr id="118" name="Shape 118"/>
          <p:cNvSpPr txBox="1"/>
          <p:nvPr>
            <p:ph type="title"/>
          </p:nvPr>
        </p:nvSpPr>
        <p:spPr>
          <a:xfrm>
            <a:off x="311700" y="372500"/>
            <a:ext cx="8520599" cy="733499"/>
          </a:xfrm>
          <a:prstGeom prst="rect">
            <a:avLst/>
          </a:prstGeom>
        </p:spPr>
        <p:txBody>
          <a:bodyPr anchorCtr="0" anchor="b" bIns="91425" lIns="91425" rIns="91425" tIns="91425">
            <a:noAutofit/>
          </a:bodyPr>
          <a:lstStyle/>
          <a:p>
            <a:pPr lvl="0" rtl="0">
              <a:spcBef>
                <a:spcPts val="0"/>
              </a:spcBef>
              <a:buNone/>
            </a:pPr>
            <a:r>
              <a:rPr lang="en"/>
              <a:t>2</a:t>
            </a:r>
          </a:p>
        </p:txBody>
      </p:sp>
      <p:sp>
        <p:nvSpPr>
          <p:cNvPr id="119" name="Shape 119"/>
          <p:cNvSpPr txBox="1"/>
          <p:nvPr>
            <p:ph idx="1" type="body"/>
          </p:nvPr>
        </p:nvSpPr>
        <p:spPr>
          <a:xfrm>
            <a:off x="311700" y="1468825"/>
            <a:ext cx="8520599" cy="3099900"/>
          </a:xfrm>
          <a:prstGeom prst="rect">
            <a:avLst/>
          </a:prstGeom>
        </p:spPr>
        <p:txBody>
          <a:bodyPr anchorCtr="0" anchor="t" bIns="91425" lIns="91425" rIns="91425" tIns="91425">
            <a:noAutofit/>
          </a:bodyPr>
          <a:lstStyle/>
          <a:p>
            <a:pPr lvl="0" rtl="0">
              <a:spcBef>
                <a:spcPts val="0"/>
              </a:spcBef>
              <a:buNone/>
            </a:pPr>
            <a:r>
              <a:rPr lang="en"/>
              <a:t>There were some porcupines walking through the forest. Five more porcupines joined them. Then there were 9 porcupines altogether. How many porcupines were there to start with?</a:t>
            </a: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23" name="Shape 123"/>
        <p:cNvGrpSpPr/>
        <p:nvPr/>
      </p:nvGrpSpPr>
      <p:grpSpPr>
        <a:xfrm>
          <a:off x="0" y="0"/>
          <a:ext cx="0" cy="0"/>
          <a:chOff x="0" y="0"/>
          <a:chExt cx="0" cy="0"/>
        </a:xfrm>
      </p:grpSpPr>
      <p:sp>
        <p:nvSpPr>
          <p:cNvPr id="124" name="Shape 124"/>
          <p:cNvSpPr txBox="1"/>
          <p:nvPr>
            <p:ph type="title"/>
          </p:nvPr>
        </p:nvSpPr>
        <p:spPr>
          <a:xfrm>
            <a:off x="311700" y="372500"/>
            <a:ext cx="8520599" cy="733499"/>
          </a:xfrm>
          <a:prstGeom prst="rect">
            <a:avLst/>
          </a:prstGeom>
        </p:spPr>
        <p:txBody>
          <a:bodyPr anchorCtr="0" anchor="b" bIns="91425" lIns="91425" rIns="91425" tIns="91425">
            <a:noAutofit/>
          </a:bodyPr>
          <a:lstStyle/>
          <a:p>
            <a:pPr lvl="0" rtl="0">
              <a:spcBef>
                <a:spcPts val="0"/>
              </a:spcBef>
              <a:buNone/>
            </a:pPr>
            <a:r>
              <a:rPr lang="en"/>
              <a:t>3</a:t>
            </a:r>
          </a:p>
        </p:txBody>
      </p:sp>
      <p:sp>
        <p:nvSpPr>
          <p:cNvPr id="125" name="Shape 125"/>
          <p:cNvSpPr txBox="1"/>
          <p:nvPr>
            <p:ph idx="1" type="body"/>
          </p:nvPr>
        </p:nvSpPr>
        <p:spPr>
          <a:xfrm>
            <a:off x="311700" y="1468825"/>
            <a:ext cx="8520599" cy="3099900"/>
          </a:xfrm>
          <a:prstGeom prst="rect">
            <a:avLst/>
          </a:prstGeom>
        </p:spPr>
        <p:txBody>
          <a:bodyPr anchorCtr="0" anchor="t" bIns="91425" lIns="91425" rIns="91425" tIns="91425">
            <a:noAutofit/>
          </a:bodyPr>
          <a:lstStyle/>
          <a:p>
            <a:pPr lvl="0" rtl="0">
              <a:spcBef>
                <a:spcPts val="0"/>
              </a:spcBef>
              <a:buNone/>
            </a:pPr>
            <a:r>
              <a:rPr lang="en"/>
              <a:t>Our zoo had some mallard ducks. Then they got some more from another zoo.</a:t>
            </a: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29" name="Shape 129"/>
        <p:cNvGrpSpPr/>
        <p:nvPr/>
      </p:nvGrpSpPr>
      <p:grpSpPr>
        <a:xfrm>
          <a:off x="0" y="0"/>
          <a:ext cx="0" cy="0"/>
          <a:chOff x="0" y="0"/>
          <a:chExt cx="0" cy="0"/>
        </a:xfrm>
      </p:grpSpPr>
      <p:sp>
        <p:nvSpPr>
          <p:cNvPr id="130" name="Shape 130"/>
          <p:cNvSpPr txBox="1"/>
          <p:nvPr>
            <p:ph type="title"/>
          </p:nvPr>
        </p:nvSpPr>
        <p:spPr>
          <a:xfrm>
            <a:off x="311700" y="372500"/>
            <a:ext cx="8520599" cy="733499"/>
          </a:xfrm>
          <a:prstGeom prst="rect">
            <a:avLst/>
          </a:prstGeom>
        </p:spPr>
        <p:txBody>
          <a:bodyPr anchorCtr="0" anchor="b" bIns="91425" lIns="91425" rIns="91425" tIns="91425">
            <a:noAutofit/>
          </a:bodyPr>
          <a:lstStyle/>
          <a:p>
            <a:pPr lvl="0" rtl="0">
              <a:spcBef>
                <a:spcPts val="0"/>
              </a:spcBef>
              <a:buNone/>
            </a:pPr>
            <a:r>
              <a:rPr lang="en"/>
              <a:t>3</a:t>
            </a:r>
          </a:p>
        </p:txBody>
      </p:sp>
      <p:sp>
        <p:nvSpPr>
          <p:cNvPr id="131" name="Shape 131"/>
          <p:cNvSpPr txBox="1"/>
          <p:nvPr>
            <p:ph idx="1" type="body"/>
          </p:nvPr>
        </p:nvSpPr>
        <p:spPr>
          <a:xfrm>
            <a:off x="311700" y="1468825"/>
            <a:ext cx="8520599" cy="3099900"/>
          </a:xfrm>
          <a:prstGeom prst="rect">
            <a:avLst/>
          </a:prstGeom>
        </p:spPr>
        <p:txBody>
          <a:bodyPr anchorCtr="0" anchor="t" bIns="91425" lIns="91425" rIns="91425" tIns="91425">
            <a:noAutofit/>
          </a:bodyPr>
          <a:lstStyle/>
          <a:p>
            <a:pPr lvl="0" rtl="0">
              <a:spcBef>
                <a:spcPts val="0"/>
              </a:spcBef>
              <a:buNone/>
            </a:pPr>
            <a:r>
              <a:rPr lang="en"/>
              <a:t>Our zoo had some mallard ducks. Then they got some more from another zoo. Now our zoo has 24 mallard ducks.</a:t>
            </a: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35" name="Shape 135"/>
        <p:cNvGrpSpPr/>
        <p:nvPr/>
      </p:nvGrpSpPr>
      <p:grpSpPr>
        <a:xfrm>
          <a:off x="0" y="0"/>
          <a:ext cx="0" cy="0"/>
          <a:chOff x="0" y="0"/>
          <a:chExt cx="0" cy="0"/>
        </a:xfrm>
      </p:grpSpPr>
      <p:sp>
        <p:nvSpPr>
          <p:cNvPr id="136" name="Shape 136"/>
          <p:cNvSpPr txBox="1"/>
          <p:nvPr>
            <p:ph type="title"/>
          </p:nvPr>
        </p:nvSpPr>
        <p:spPr>
          <a:xfrm>
            <a:off x="311700" y="372500"/>
            <a:ext cx="8520599" cy="733499"/>
          </a:xfrm>
          <a:prstGeom prst="rect">
            <a:avLst/>
          </a:prstGeom>
        </p:spPr>
        <p:txBody>
          <a:bodyPr anchorCtr="0" anchor="b" bIns="91425" lIns="91425" rIns="91425" tIns="91425">
            <a:noAutofit/>
          </a:bodyPr>
          <a:lstStyle/>
          <a:p>
            <a:pPr lvl="0" rtl="0">
              <a:spcBef>
                <a:spcPts val="0"/>
              </a:spcBef>
              <a:buNone/>
            </a:pPr>
            <a:r>
              <a:rPr lang="en"/>
              <a:t>3</a:t>
            </a:r>
          </a:p>
        </p:txBody>
      </p:sp>
      <p:sp>
        <p:nvSpPr>
          <p:cNvPr id="137" name="Shape 137"/>
          <p:cNvSpPr txBox="1"/>
          <p:nvPr>
            <p:ph idx="1" type="body"/>
          </p:nvPr>
        </p:nvSpPr>
        <p:spPr>
          <a:xfrm>
            <a:off x="311700" y="1468825"/>
            <a:ext cx="8520599" cy="3099900"/>
          </a:xfrm>
          <a:prstGeom prst="rect">
            <a:avLst/>
          </a:prstGeom>
        </p:spPr>
        <p:txBody>
          <a:bodyPr anchorCtr="0" anchor="t" bIns="91425" lIns="91425" rIns="91425" tIns="91425">
            <a:noAutofit/>
          </a:bodyPr>
          <a:lstStyle/>
          <a:p>
            <a:pPr lvl="0" rtl="0">
              <a:spcBef>
                <a:spcPts val="0"/>
              </a:spcBef>
              <a:buNone/>
            </a:pPr>
            <a:r>
              <a:rPr lang="en"/>
              <a:t>Our zoo had some mallard ducks. Then they got 3 more from another zoo. Now our zoo has 24 mallard ducks.</a:t>
            </a:r>
          </a:p>
          <a:p>
            <a:pPr lvl="0" rtl="0">
              <a:spcBef>
                <a:spcPts val="0"/>
              </a:spcBef>
              <a:buNone/>
            </a:pPr>
            <a:r>
              <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41" name="Shape 141"/>
        <p:cNvGrpSpPr/>
        <p:nvPr/>
      </p:nvGrpSpPr>
      <p:grpSpPr>
        <a:xfrm>
          <a:off x="0" y="0"/>
          <a:ext cx="0" cy="0"/>
          <a:chOff x="0" y="0"/>
          <a:chExt cx="0" cy="0"/>
        </a:xfrm>
      </p:grpSpPr>
      <p:sp>
        <p:nvSpPr>
          <p:cNvPr id="142" name="Shape 142"/>
          <p:cNvSpPr txBox="1"/>
          <p:nvPr>
            <p:ph type="title"/>
          </p:nvPr>
        </p:nvSpPr>
        <p:spPr>
          <a:xfrm>
            <a:off x="311700" y="372500"/>
            <a:ext cx="8520599" cy="733499"/>
          </a:xfrm>
          <a:prstGeom prst="rect">
            <a:avLst/>
          </a:prstGeom>
        </p:spPr>
        <p:txBody>
          <a:bodyPr anchorCtr="0" anchor="b" bIns="91425" lIns="91425" rIns="91425" tIns="91425">
            <a:noAutofit/>
          </a:bodyPr>
          <a:lstStyle/>
          <a:p>
            <a:pPr lvl="0" rtl="0">
              <a:spcBef>
                <a:spcPts val="0"/>
              </a:spcBef>
              <a:buNone/>
            </a:pPr>
            <a:r>
              <a:rPr lang="en"/>
              <a:t>3</a:t>
            </a:r>
          </a:p>
        </p:txBody>
      </p:sp>
      <p:sp>
        <p:nvSpPr>
          <p:cNvPr id="143" name="Shape 143"/>
          <p:cNvSpPr txBox="1"/>
          <p:nvPr>
            <p:ph idx="1" type="body"/>
          </p:nvPr>
        </p:nvSpPr>
        <p:spPr>
          <a:xfrm>
            <a:off x="311700" y="1468825"/>
            <a:ext cx="8520599" cy="3099900"/>
          </a:xfrm>
          <a:prstGeom prst="rect">
            <a:avLst/>
          </a:prstGeom>
        </p:spPr>
        <p:txBody>
          <a:bodyPr anchorCtr="0" anchor="t" bIns="91425" lIns="91425" rIns="91425" tIns="91425">
            <a:noAutofit/>
          </a:bodyPr>
          <a:lstStyle/>
          <a:p>
            <a:pPr lvl="0" rtl="0">
              <a:spcBef>
                <a:spcPts val="0"/>
              </a:spcBef>
              <a:buNone/>
            </a:pPr>
            <a:r>
              <a:rPr lang="en"/>
              <a:t>Our zoo had some mallard ducks. Then they got 3 more from another zoo. Now our zoo has 24 mallard ducks. How many mallard ducks did our zoo have to start with?</a:t>
            </a: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6"/>
        </a:solidFill>
      </p:bgPr>
    </p:bg>
    <p:spTree>
      <p:nvGrpSpPr>
        <p:cNvPr id="147" name="Shape 147"/>
        <p:cNvGrpSpPr/>
        <p:nvPr/>
      </p:nvGrpSpPr>
      <p:grpSpPr>
        <a:xfrm>
          <a:off x="0" y="0"/>
          <a:ext cx="0" cy="0"/>
          <a:chOff x="0" y="0"/>
          <a:chExt cx="0" cy="0"/>
        </a:xfrm>
      </p:grpSpPr>
      <p:sp>
        <p:nvSpPr>
          <p:cNvPr id="148" name="Shape 148"/>
          <p:cNvSpPr txBox="1"/>
          <p:nvPr>
            <p:ph type="title"/>
          </p:nvPr>
        </p:nvSpPr>
        <p:spPr>
          <a:xfrm>
            <a:off x="311700" y="372500"/>
            <a:ext cx="8520599" cy="733499"/>
          </a:xfrm>
          <a:prstGeom prst="rect">
            <a:avLst/>
          </a:prstGeom>
        </p:spPr>
        <p:txBody>
          <a:bodyPr anchorCtr="0" anchor="b" bIns="91425" lIns="91425" rIns="91425" tIns="91425">
            <a:noAutofit/>
          </a:bodyPr>
          <a:lstStyle/>
          <a:p>
            <a:pPr lvl="0" rtl="0">
              <a:spcBef>
                <a:spcPts val="0"/>
              </a:spcBef>
              <a:buNone/>
            </a:pPr>
            <a:r>
              <a:rPr lang="en"/>
              <a:t>4</a:t>
            </a:r>
          </a:p>
        </p:txBody>
      </p:sp>
      <p:sp>
        <p:nvSpPr>
          <p:cNvPr id="149" name="Shape 149"/>
          <p:cNvSpPr txBox="1"/>
          <p:nvPr>
            <p:ph idx="1" type="body"/>
          </p:nvPr>
        </p:nvSpPr>
        <p:spPr>
          <a:xfrm>
            <a:off x="311700" y="1468825"/>
            <a:ext cx="8520599" cy="3099900"/>
          </a:xfrm>
          <a:prstGeom prst="rect">
            <a:avLst/>
          </a:prstGeom>
        </p:spPr>
        <p:txBody>
          <a:bodyPr anchorCtr="0" anchor="t" bIns="91425" lIns="91425" rIns="91425" tIns="91425">
            <a:noAutofit/>
          </a:bodyPr>
          <a:lstStyle/>
          <a:p>
            <a:pPr lvl="0" rtl="0">
              <a:spcBef>
                <a:spcPts val="0"/>
              </a:spcBef>
              <a:buNone/>
            </a:pPr>
            <a:r>
              <a:rPr lang="en"/>
              <a:t>Zaida had some t-shirts before she went to camp. Her mom bought her some more.</a:t>
            </a: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6"/>
        </a:solidFill>
      </p:bgPr>
    </p:bg>
    <p:spTree>
      <p:nvGrpSpPr>
        <p:cNvPr id="153" name="Shape 153"/>
        <p:cNvGrpSpPr/>
        <p:nvPr/>
      </p:nvGrpSpPr>
      <p:grpSpPr>
        <a:xfrm>
          <a:off x="0" y="0"/>
          <a:ext cx="0" cy="0"/>
          <a:chOff x="0" y="0"/>
          <a:chExt cx="0" cy="0"/>
        </a:xfrm>
      </p:grpSpPr>
      <p:sp>
        <p:nvSpPr>
          <p:cNvPr id="154" name="Shape 154"/>
          <p:cNvSpPr txBox="1"/>
          <p:nvPr>
            <p:ph type="title"/>
          </p:nvPr>
        </p:nvSpPr>
        <p:spPr>
          <a:xfrm>
            <a:off x="311700" y="372500"/>
            <a:ext cx="8520599" cy="733499"/>
          </a:xfrm>
          <a:prstGeom prst="rect">
            <a:avLst/>
          </a:prstGeom>
        </p:spPr>
        <p:txBody>
          <a:bodyPr anchorCtr="0" anchor="b" bIns="91425" lIns="91425" rIns="91425" tIns="91425">
            <a:noAutofit/>
          </a:bodyPr>
          <a:lstStyle/>
          <a:p>
            <a:pPr lvl="0" rtl="0">
              <a:spcBef>
                <a:spcPts val="0"/>
              </a:spcBef>
              <a:buNone/>
            </a:pPr>
            <a:r>
              <a:rPr lang="en"/>
              <a:t>4</a:t>
            </a:r>
          </a:p>
        </p:txBody>
      </p:sp>
      <p:sp>
        <p:nvSpPr>
          <p:cNvPr id="155" name="Shape 155"/>
          <p:cNvSpPr txBox="1"/>
          <p:nvPr>
            <p:ph idx="1" type="body"/>
          </p:nvPr>
        </p:nvSpPr>
        <p:spPr>
          <a:xfrm>
            <a:off x="311700" y="1468825"/>
            <a:ext cx="8520599" cy="3099900"/>
          </a:xfrm>
          <a:prstGeom prst="rect">
            <a:avLst/>
          </a:prstGeom>
        </p:spPr>
        <p:txBody>
          <a:bodyPr anchorCtr="0" anchor="t" bIns="91425" lIns="91425" rIns="91425" tIns="91425">
            <a:noAutofit/>
          </a:bodyPr>
          <a:lstStyle/>
          <a:p>
            <a:pPr lvl="0" rtl="0">
              <a:spcBef>
                <a:spcPts val="0"/>
              </a:spcBef>
              <a:buNone/>
            </a:pPr>
            <a:r>
              <a:rPr lang="en"/>
              <a:t>Zaida had some t-shirts before she went to camp. Her mom bought her some more. Now Zaida has 13 t-shirts.</a:t>
            </a: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6"/>
        </a:solidFill>
      </p:bgPr>
    </p:bg>
    <p:spTree>
      <p:nvGrpSpPr>
        <p:cNvPr id="159" name="Shape 159"/>
        <p:cNvGrpSpPr/>
        <p:nvPr/>
      </p:nvGrpSpPr>
      <p:grpSpPr>
        <a:xfrm>
          <a:off x="0" y="0"/>
          <a:ext cx="0" cy="0"/>
          <a:chOff x="0" y="0"/>
          <a:chExt cx="0" cy="0"/>
        </a:xfrm>
      </p:grpSpPr>
      <p:sp>
        <p:nvSpPr>
          <p:cNvPr id="160" name="Shape 160"/>
          <p:cNvSpPr txBox="1"/>
          <p:nvPr>
            <p:ph type="title"/>
          </p:nvPr>
        </p:nvSpPr>
        <p:spPr>
          <a:xfrm>
            <a:off x="311700" y="372500"/>
            <a:ext cx="8520599" cy="733499"/>
          </a:xfrm>
          <a:prstGeom prst="rect">
            <a:avLst/>
          </a:prstGeom>
        </p:spPr>
        <p:txBody>
          <a:bodyPr anchorCtr="0" anchor="b" bIns="91425" lIns="91425" rIns="91425" tIns="91425">
            <a:noAutofit/>
          </a:bodyPr>
          <a:lstStyle/>
          <a:p>
            <a:pPr lvl="0" rtl="0">
              <a:spcBef>
                <a:spcPts val="0"/>
              </a:spcBef>
              <a:buNone/>
            </a:pPr>
            <a:r>
              <a:rPr lang="en"/>
              <a:t>4</a:t>
            </a:r>
          </a:p>
        </p:txBody>
      </p:sp>
      <p:sp>
        <p:nvSpPr>
          <p:cNvPr id="161" name="Shape 161"/>
          <p:cNvSpPr txBox="1"/>
          <p:nvPr>
            <p:ph idx="1" type="body"/>
          </p:nvPr>
        </p:nvSpPr>
        <p:spPr>
          <a:xfrm>
            <a:off x="311700" y="1468825"/>
            <a:ext cx="8520599" cy="3099900"/>
          </a:xfrm>
          <a:prstGeom prst="rect">
            <a:avLst/>
          </a:prstGeom>
        </p:spPr>
        <p:txBody>
          <a:bodyPr anchorCtr="0" anchor="t" bIns="91425" lIns="91425" rIns="91425" tIns="91425">
            <a:noAutofit/>
          </a:bodyPr>
          <a:lstStyle/>
          <a:p>
            <a:pPr lvl="0" rtl="0">
              <a:spcBef>
                <a:spcPts val="0"/>
              </a:spcBef>
              <a:buNone/>
            </a:pPr>
            <a:r>
              <a:rPr lang="en"/>
              <a:t>Zaida had some t-shirts before she went to camp. Her mom bought her 6 more. Now Zaida has 13 t-shirts.</a:t>
            </a: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6"/>
        </a:solidFill>
      </p:bgPr>
    </p:bg>
    <p:spTree>
      <p:nvGrpSpPr>
        <p:cNvPr id="165" name="Shape 165"/>
        <p:cNvGrpSpPr/>
        <p:nvPr/>
      </p:nvGrpSpPr>
      <p:grpSpPr>
        <a:xfrm>
          <a:off x="0" y="0"/>
          <a:ext cx="0" cy="0"/>
          <a:chOff x="0" y="0"/>
          <a:chExt cx="0" cy="0"/>
        </a:xfrm>
      </p:grpSpPr>
      <p:sp>
        <p:nvSpPr>
          <p:cNvPr id="166" name="Shape 166"/>
          <p:cNvSpPr txBox="1"/>
          <p:nvPr>
            <p:ph type="title"/>
          </p:nvPr>
        </p:nvSpPr>
        <p:spPr>
          <a:xfrm>
            <a:off x="311700" y="372500"/>
            <a:ext cx="8520599" cy="733499"/>
          </a:xfrm>
          <a:prstGeom prst="rect">
            <a:avLst/>
          </a:prstGeom>
        </p:spPr>
        <p:txBody>
          <a:bodyPr anchorCtr="0" anchor="b" bIns="91425" lIns="91425" rIns="91425" tIns="91425">
            <a:noAutofit/>
          </a:bodyPr>
          <a:lstStyle/>
          <a:p>
            <a:pPr lvl="0" rtl="0">
              <a:spcBef>
                <a:spcPts val="0"/>
              </a:spcBef>
              <a:buNone/>
            </a:pPr>
            <a:r>
              <a:rPr lang="en"/>
              <a:t>4</a:t>
            </a:r>
          </a:p>
        </p:txBody>
      </p:sp>
      <p:sp>
        <p:nvSpPr>
          <p:cNvPr id="167" name="Shape 167"/>
          <p:cNvSpPr txBox="1"/>
          <p:nvPr>
            <p:ph idx="1" type="body"/>
          </p:nvPr>
        </p:nvSpPr>
        <p:spPr>
          <a:xfrm>
            <a:off x="311700" y="1468825"/>
            <a:ext cx="8520599" cy="3099900"/>
          </a:xfrm>
          <a:prstGeom prst="rect">
            <a:avLst/>
          </a:prstGeom>
        </p:spPr>
        <p:txBody>
          <a:bodyPr anchorCtr="0" anchor="t" bIns="91425" lIns="91425" rIns="91425" tIns="91425">
            <a:noAutofit/>
          </a:bodyPr>
          <a:lstStyle/>
          <a:p>
            <a:pPr lvl="0" rtl="0">
              <a:spcBef>
                <a:spcPts val="0"/>
              </a:spcBef>
              <a:buNone/>
            </a:pPr>
            <a:r>
              <a:rPr lang="en"/>
              <a:t>Zaida had some t-shirts before she went to camp. Her mom bought her 6 more. Now Zaida has 13 t-shirts. How many t-shirts did Zaida have before she went to camp?</a:t>
            </a: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71" name="Shape 171"/>
        <p:cNvGrpSpPr/>
        <p:nvPr/>
      </p:nvGrpSpPr>
      <p:grpSpPr>
        <a:xfrm>
          <a:off x="0" y="0"/>
          <a:ext cx="0" cy="0"/>
          <a:chOff x="0" y="0"/>
          <a:chExt cx="0" cy="0"/>
        </a:xfrm>
      </p:grpSpPr>
      <p:sp>
        <p:nvSpPr>
          <p:cNvPr id="172" name="Shape 172"/>
          <p:cNvSpPr txBox="1"/>
          <p:nvPr>
            <p:ph type="title"/>
          </p:nvPr>
        </p:nvSpPr>
        <p:spPr>
          <a:xfrm>
            <a:off x="311700" y="372500"/>
            <a:ext cx="8520599" cy="733499"/>
          </a:xfrm>
          <a:prstGeom prst="rect">
            <a:avLst/>
          </a:prstGeom>
        </p:spPr>
        <p:txBody>
          <a:bodyPr anchorCtr="0" anchor="b" bIns="91425" lIns="91425" rIns="91425" tIns="91425">
            <a:noAutofit/>
          </a:bodyPr>
          <a:lstStyle/>
          <a:p>
            <a:pPr lvl="0" rtl="0">
              <a:spcBef>
                <a:spcPts val="0"/>
              </a:spcBef>
              <a:buNone/>
            </a:pPr>
            <a:r>
              <a:rPr lang="en"/>
              <a:t>5</a:t>
            </a:r>
          </a:p>
        </p:txBody>
      </p:sp>
      <p:sp>
        <p:nvSpPr>
          <p:cNvPr id="173" name="Shape 173"/>
          <p:cNvSpPr txBox="1"/>
          <p:nvPr>
            <p:ph idx="1" type="body"/>
          </p:nvPr>
        </p:nvSpPr>
        <p:spPr>
          <a:xfrm>
            <a:off x="311700" y="1468825"/>
            <a:ext cx="8520599" cy="3099900"/>
          </a:xfrm>
          <a:prstGeom prst="rect">
            <a:avLst/>
          </a:prstGeom>
        </p:spPr>
        <p:txBody>
          <a:bodyPr anchorCtr="0" anchor="t" bIns="91425" lIns="91425" rIns="91425" tIns="91425">
            <a:noAutofit/>
          </a:bodyPr>
          <a:lstStyle/>
          <a:p>
            <a:pPr lvl="0" rtl="0">
              <a:spcBef>
                <a:spcPts val="0"/>
              </a:spcBef>
              <a:buNone/>
            </a:pPr>
            <a:r>
              <a:rPr lang="en"/>
              <a:t>Some lobsters were crawling on the ocean floor. Some more lobsters came out of hiding and started crawling, too.</a:t>
            </a: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9" name="Shape 69"/>
        <p:cNvGrpSpPr/>
        <p:nvPr/>
      </p:nvGrpSpPr>
      <p:grpSpPr>
        <a:xfrm>
          <a:off x="0" y="0"/>
          <a:ext cx="0" cy="0"/>
          <a:chOff x="0" y="0"/>
          <a:chExt cx="0" cy="0"/>
        </a:xfrm>
      </p:grpSpPr>
      <p:sp>
        <p:nvSpPr>
          <p:cNvPr id="70" name="Shape 70"/>
          <p:cNvSpPr txBox="1"/>
          <p:nvPr>
            <p:ph type="title"/>
          </p:nvPr>
        </p:nvSpPr>
        <p:spPr>
          <a:xfrm>
            <a:off x="311700" y="372500"/>
            <a:ext cx="8520599" cy="733499"/>
          </a:xfrm>
          <a:prstGeom prst="rect">
            <a:avLst/>
          </a:prstGeom>
        </p:spPr>
        <p:txBody>
          <a:bodyPr anchorCtr="0" anchor="b" bIns="91425" lIns="91425" rIns="91425" tIns="91425">
            <a:noAutofit/>
          </a:bodyPr>
          <a:lstStyle/>
          <a:p>
            <a:pPr lvl="0" rtl="0">
              <a:spcBef>
                <a:spcPts val="0"/>
              </a:spcBef>
              <a:buNone/>
            </a:pPr>
            <a:r>
              <a:rPr lang="en"/>
              <a:t>Notes</a:t>
            </a:r>
          </a:p>
        </p:txBody>
      </p:sp>
      <p:sp>
        <p:nvSpPr>
          <p:cNvPr id="71" name="Shape 71"/>
          <p:cNvSpPr txBox="1"/>
          <p:nvPr>
            <p:ph idx="1" type="body"/>
          </p:nvPr>
        </p:nvSpPr>
        <p:spPr>
          <a:xfrm>
            <a:off x="311700" y="1468825"/>
            <a:ext cx="8520599" cy="3099900"/>
          </a:xfrm>
          <a:prstGeom prst="rect">
            <a:avLst/>
          </a:prstGeom>
        </p:spPr>
        <p:txBody>
          <a:bodyPr anchorCtr="0" anchor="t" bIns="91425" lIns="91425" rIns="91425" tIns="91425">
            <a:noAutofit/>
          </a:bodyPr>
          <a:lstStyle/>
          <a:p>
            <a:pPr lvl="0" rtl="0">
              <a:spcBef>
                <a:spcPts val="0"/>
              </a:spcBef>
              <a:buNone/>
            </a:pPr>
            <a:r>
              <a:rPr lang="en"/>
              <a:t>This problem set contains 10 numberless word problems organized around one CGI problem type.</a:t>
            </a:r>
          </a:p>
          <a:p>
            <a:pPr lvl="0" rtl="0">
              <a:spcBef>
                <a:spcPts val="0"/>
              </a:spcBef>
              <a:buNone/>
            </a:pPr>
            <a:r>
              <a:rPr lang="en"/>
              <a:t>There are sample discussion questions in the notes section on each slide.</a:t>
            </a:r>
          </a:p>
          <a:p>
            <a:pPr lvl="0" rtl="0">
              <a:spcBef>
                <a:spcPts val="0"/>
              </a:spcBef>
              <a:buNone/>
            </a:pPr>
            <a:r>
              <a:rPr lang="en"/>
              <a:t>The idea is that each slide of a problem will be revealed and discussed one at a time to scaffold students’ understanding of the situation and the question ultimately asked.</a:t>
            </a:r>
          </a:p>
          <a:p>
            <a:pPr lvl="0" rtl="0">
              <a:spcBef>
                <a:spcPts val="0"/>
              </a:spcBef>
              <a:buNone/>
            </a:pPr>
            <a:r>
              <a:rPr lang="en"/>
              <a:t>Feel free to change numbers in the problems.</a:t>
            </a: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77" name="Shape 177"/>
        <p:cNvGrpSpPr/>
        <p:nvPr/>
      </p:nvGrpSpPr>
      <p:grpSpPr>
        <a:xfrm>
          <a:off x="0" y="0"/>
          <a:ext cx="0" cy="0"/>
          <a:chOff x="0" y="0"/>
          <a:chExt cx="0" cy="0"/>
        </a:xfrm>
      </p:grpSpPr>
      <p:sp>
        <p:nvSpPr>
          <p:cNvPr id="178" name="Shape 178"/>
          <p:cNvSpPr txBox="1"/>
          <p:nvPr>
            <p:ph type="title"/>
          </p:nvPr>
        </p:nvSpPr>
        <p:spPr>
          <a:xfrm>
            <a:off x="311700" y="372500"/>
            <a:ext cx="8520599" cy="733499"/>
          </a:xfrm>
          <a:prstGeom prst="rect">
            <a:avLst/>
          </a:prstGeom>
        </p:spPr>
        <p:txBody>
          <a:bodyPr anchorCtr="0" anchor="b" bIns="91425" lIns="91425" rIns="91425" tIns="91425">
            <a:noAutofit/>
          </a:bodyPr>
          <a:lstStyle/>
          <a:p>
            <a:pPr lvl="0" rtl="0">
              <a:spcBef>
                <a:spcPts val="0"/>
              </a:spcBef>
              <a:buNone/>
            </a:pPr>
            <a:r>
              <a:rPr lang="en"/>
              <a:t>5</a:t>
            </a:r>
          </a:p>
        </p:txBody>
      </p:sp>
      <p:sp>
        <p:nvSpPr>
          <p:cNvPr id="179" name="Shape 179"/>
          <p:cNvSpPr txBox="1"/>
          <p:nvPr>
            <p:ph idx="1" type="body"/>
          </p:nvPr>
        </p:nvSpPr>
        <p:spPr>
          <a:xfrm>
            <a:off x="311700" y="1468825"/>
            <a:ext cx="8520599" cy="3099900"/>
          </a:xfrm>
          <a:prstGeom prst="rect">
            <a:avLst/>
          </a:prstGeom>
        </p:spPr>
        <p:txBody>
          <a:bodyPr anchorCtr="0" anchor="t" bIns="91425" lIns="91425" rIns="91425" tIns="91425">
            <a:noAutofit/>
          </a:bodyPr>
          <a:lstStyle/>
          <a:p>
            <a:pPr lvl="0" rtl="0">
              <a:spcBef>
                <a:spcPts val="0"/>
              </a:spcBef>
              <a:buNone/>
            </a:pPr>
            <a:r>
              <a:rPr lang="en"/>
              <a:t>Some lobsters were crawling on the ocean floor. Twelve more lobsters came out of hiding and started crawling, too.</a:t>
            </a: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83" name="Shape 183"/>
        <p:cNvGrpSpPr/>
        <p:nvPr/>
      </p:nvGrpSpPr>
      <p:grpSpPr>
        <a:xfrm>
          <a:off x="0" y="0"/>
          <a:ext cx="0" cy="0"/>
          <a:chOff x="0" y="0"/>
          <a:chExt cx="0" cy="0"/>
        </a:xfrm>
      </p:grpSpPr>
      <p:sp>
        <p:nvSpPr>
          <p:cNvPr id="184" name="Shape 184"/>
          <p:cNvSpPr txBox="1"/>
          <p:nvPr>
            <p:ph type="title"/>
          </p:nvPr>
        </p:nvSpPr>
        <p:spPr>
          <a:xfrm>
            <a:off x="311700" y="372500"/>
            <a:ext cx="8520599" cy="733499"/>
          </a:xfrm>
          <a:prstGeom prst="rect">
            <a:avLst/>
          </a:prstGeom>
        </p:spPr>
        <p:txBody>
          <a:bodyPr anchorCtr="0" anchor="b" bIns="91425" lIns="91425" rIns="91425" tIns="91425">
            <a:noAutofit/>
          </a:bodyPr>
          <a:lstStyle/>
          <a:p>
            <a:pPr lvl="0" rtl="0">
              <a:spcBef>
                <a:spcPts val="0"/>
              </a:spcBef>
              <a:buNone/>
            </a:pPr>
            <a:r>
              <a:rPr lang="en"/>
              <a:t>5</a:t>
            </a:r>
          </a:p>
        </p:txBody>
      </p:sp>
      <p:sp>
        <p:nvSpPr>
          <p:cNvPr id="185" name="Shape 185"/>
          <p:cNvSpPr txBox="1"/>
          <p:nvPr>
            <p:ph idx="1" type="body"/>
          </p:nvPr>
        </p:nvSpPr>
        <p:spPr>
          <a:xfrm>
            <a:off x="311700" y="1468825"/>
            <a:ext cx="8520599" cy="3099900"/>
          </a:xfrm>
          <a:prstGeom prst="rect">
            <a:avLst/>
          </a:prstGeom>
        </p:spPr>
        <p:txBody>
          <a:bodyPr anchorCtr="0" anchor="t" bIns="91425" lIns="91425" rIns="91425" tIns="91425">
            <a:noAutofit/>
          </a:bodyPr>
          <a:lstStyle/>
          <a:p>
            <a:pPr lvl="0" rtl="0">
              <a:spcBef>
                <a:spcPts val="0"/>
              </a:spcBef>
              <a:buNone/>
            </a:pPr>
            <a:r>
              <a:rPr lang="en"/>
              <a:t>Some lobsters were crawling on the ocean floor. Twelve more lobsters came out of hiding and started crawling, too. Then were were 38 lobsters crawling altogether.</a:t>
            </a: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89" name="Shape 189"/>
        <p:cNvGrpSpPr/>
        <p:nvPr/>
      </p:nvGrpSpPr>
      <p:grpSpPr>
        <a:xfrm>
          <a:off x="0" y="0"/>
          <a:ext cx="0" cy="0"/>
          <a:chOff x="0" y="0"/>
          <a:chExt cx="0" cy="0"/>
        </a:xfrm>
      </p:grpSpPr>
      <p:sp>
        <p:nvSpPr>
          <p:cNvPr id="190" name="Shape 190"/>
          <p:cNvSpPr txBox="1"/>
          <p:nvPr>
            <p:ph type="title"/>
          </p:nvPr>
        </p:nvSpPr>
        <p:spPr>
          <a:xfrm>
            <a:off x="311700" y="372500"/>
            <a:ext cx="8520599" cy="733499"/>
          </a:xfrm>
          <a:prstGeom prst="rect">
            <a:avLst/>
          </a:prstGeom>
        </p:spPr>
        <p:txBody>
          <a:bodyPr anchorCtr="0" anchor="b" bIns="91425" lIns="91425" rIns="91425" tIns="91425">
            <a:noAutofit/>
          </a:bodyPr>
          <a:lstStyle/>
          <a:p>
            <a:pPr lvl="0" rtl="0">
              <a:spcBef>
                <a:spcPts val="0"/>
              </a:spcBef>
              <a:buNone/>
            </a:pPr>
            <a:r>
              <a:rPr lang="en"/>
              <a:t>5</a:t>
            </a:r>
          </a:p>
        </p:txBody>
      </p:sp>
      <p:sp>
        <p:nvSpPr>
          <p:cNvPr id="191" name="Shape 191"/>
          <p:cNvSpPr txBox="1"/>
          <p:nvPr>
            <p:ph idx="1" type="body"/>
          </p:nvPr>
        </p:nvSpPr>
        <p:spPr>
          <a:xfrm>
            <a:off x="311700" y="1468825"/>
            <a:ext cx="8520599" cy="3099900"/>
          </a:xfrm>
          <a:prstGeom prst="rect">
            <a:avLst/>
          </a:prstGeom>
        </p:spPr>
        <p:txBody>
          <a:bodyPr anchorCtr="0" anchor="t" bIns="91425" lIns="91425" rIns="91425" tIns="91425">
            <a:noAutofit/>
          </a:bodyPr>
          <a:lstStyle/>
          <a:p>
            <a:pPr lvl="0" rtl="0">
              <a:spcBef>
                <a:spcPts val="0"/>
              </a:spcBef>
              <a:buNone/>
            </a:pPr>
            <a:r>
              <a:rPr lang="en"/>
              <a:t>Some lobsters were crawling on the ocean floor. Twelve more lobsters came out of hiding and started crawling, too. Then were were 38 lobsters crawling altogether. How many lobsters were crawling on the ocean floor to start with?</a:t>
            </a: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6"/>
        </a:solidFill>
      </p:bgPr>
    </p:bg>
    <p:spTree>
      <p:nvGrpSpPr>
        <p:cNvPr id="195" name="Shape 195"/>
        <p:cNvGrpSpPr/>
        <p:nvPr/>
      </p:nvGrpSpPr>
      <p:grpSpPr>
        <a:xfrm>
          <a:off x="0" y="0"/>
          <a:ext cx="0" cy="0"/>
          <a:chOff x="0" y="0"/>
          <a:chExt cx="0" cy="0"/>
        </a:xfrm>
      </p:grpSpPr>
      <p:sp>
        <p:nvSpPr>
          <p:cNvPr id="196" name="Shape 196"/>
          <p:cNvSpPr txBox="1"/>
          <p:nvPr>
            <p:ph type="title"/>
          </p:nvPr>
        </p:nvSpPr>
        <p:spPr>
          <a:xfrm>
            <a:off x="311700" y="372500"/>
            <a:ext cx="8520599" cy="733499"/>
          </a:xfrm>
          <a:prstGeom prst="rect">
            <a:avLst/>
          </a:prstGeom>
        </p:spPr>
        <p:txBody>
          <a:bodyPr anchorCtr="0" anchor="b" bIns="91425" lIns="91425" rIns="91425" tIns="91425">
            <a:noAutofit/>
          </a:bodyPr>
          <a:lstStyle/>
          <a:p>
            <a:pPr lvl="0" rtl="0">
              <a:spcBef>
                <a:spcPts val="0"/>
              </a:spcBef>
              <a:buNone/>
            </a:pPr>
            <a:r>
              <a:rPr lang="en"/>
              <a:t>6</a:t>
            </a:r>
          </a:p>
        </p:txBody>
      </p:sp>
      <p:sp>
        <p:nvSpPr>
          <p:cNvPr id="197" name="Shape 197"/>
          <p:cNvSpPr txBox="1"/>
          <p:nvPr>
            <p:ph idx="1" type="body"/>
          </p:nvPr>
        </p:nvSpPr>
        <p:spPr>
          <a:xfrm>
            <a:off x="311700" y="1468825"/>
            <a:ext cx="8520599" cy="3099900"/>
          </a:xfrm>
          <a:prstGeom prst="rect">
            <a:avLst/>
          </a:prstGeom>
        </p:spPr>
        <p:txBody>
          <a:bodyPr anchorCtr="0" anchor="t" bIns="91425" lIns="91425" rIns="91425" tIns="91425">
            <a:noAutofit/>
          </a:bodyPr>
          <a:lstStyle/>
          <a:p>
            <a:pPr lvl="0" rtl="0">
              <a:spcBef>
                <a:spcPts val="0"/>
              </a:spcBef>
              <a:buNone/>
            </a:pPr>
            <a:r>
              <a:rPr lang="en"/>
              <a:t>Dante had some apples. Alexis gave him some more apples.</a:t>
            </a: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6"/>
        </a:solidFill>
      </p:bgPr>
    </p:bg>
    <p:spTree>
      <p:nvGrpSpPr>
        <p:cNvPr id="201" name="Shape 201"/>
        <p:cNvGrpSpPr/>
        <p:nvPr/>
      </p:nvGrpSpPr>
      <p:grpSpPr>
        <a:xfrm>
          <a:off x="0" y="0"/>
          <a:ext cx="0" cy="0"/>
          <a:chOff x="0" y="0"/>
          <a:chExt cx="0" cy="0"/>
        </a:xfrm>
      </p:grpSpPr>
      <p:sp>
        <p:nvSpPr>
          <p:cNvPr id="202" name="Shape 202"/>
          <p:cNvSpPr txBox="1"/>
          <p:nvPr>
            <p:ph type="title"/>
          </p:nvPr>
        </p:nvSpPr>
        <p:spPr>
          <a:xfrm>
            <a:off x="311700" y="372500"/>
            <a:ext cx="8520599" cy="733499"/>
          </a:xfrm>
          <a:prstGeom prst="rect">
            <a:avLst/>
          </a:prstGeom>
        </p:spPr>
        <p:txBody>
          <a:bodyPr anchorCtr="0" anchor="b" bIns="91425" lIns="91425" rIns="91425" tIns="91425">
            <a:noAutofit/>
          </a:bodyPr>
          <a:lstStyle/>
          <a:p>
            <a:pPr lvl="0" rtl="0">
              <a:spcBef>
                <a:spcPts val="0"/>
              </a:spcBef>
              <a:buNone/>
            </a:pPr>
            <a:r>
              <a:rPr lang="en"/>
              <a:t>6</a:t>
            </a:r>
          </a:p>
        </p:txBody>
      </p:sp>
      <p:sp>
        <p:nvSpPr>
          <p:cNvPr id="203" name="Shape 203"/>
          <p:cNvSpPr txBox="1"/>
          <p:nvPr>
            <p:ph idx="1" type="body"/>
          </p:nvPr>
        </p:nvSpPr>
        <p:spPr>
          <a:xfrm>
            <a:off x="311700" y="1468825"/>
            <a:ext cx="8520599" cy="3099900"/>
          </a:xfrm>
          <a:prstGeom prst="rect">
            <a:avLst/>
          </a:prstGeom>
        </p:spPr>
        <p:txBody>
          <a:bodyPr anchorCtr="0" anchor="t" bIns="91425" lIns="91425" rIns="91425" tIns="91425">
            <a:noAutofit/>
          </a:bodyPr>
          <a:lstStyle/>
          <a:p>
            <a:pPr lvl="0" rtl="0">
              <a:spcBef>
                <a:spcPts val="0"/>
              </a:spcBef>
              <a:buNone/>
            </a:pPr>
            <a:r>
              <a:rPr lang="en"/>
              <a:t>Dante had some apples. Alexis gave him 9 more apples.</a:t>
            </a: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6"/>
        </a:solidFill>
      </p:bgPr>
    </p:bg>
    <p:spTree>
      <p:nvGrpSpPr>
        <p:cNvPr id="207" name="Shape 207"/>
        <p:cNvGrpSpPr/>
        <p:nvPr/>
      </p:nvGrpSpPr>
      <p:grpSpPr>
        <a:xfrm>
          <a:off x="0" y="0"/>
          <a:ext cx="0" cy="0"/>
          <a:chOff x="0" y="0"/>
          <a:chExt cx="0" cy="0"/>
        </a:xfrm>
      </p:grpSpPr>
      <p:sp>
        <p:nvSpPr>
          <p:cNvPr id="208" name="Shape 208"/>
          <p:cNvSpPr txBox="1"/>
          <p:nvPr>
            <p:ph type="title"/>
          </p:nvPr>
        </p:nvSpPr>
        <p:spPr>
          <a:xfrm>
            <a:off x="311700" y="372500"/>
            <a:ext cx="8520599" cy="733499"/>
          </a:xfrm>
          <a:prstGeom prst="rect">
            <a:avLst/>
          </a:prstGeom>
        </p:spPr>
        <p:txBody>
          <a:bodyPr anchorCtr="0" anchor="b" bIns="91425" lIns="91425" rIns="91425" tIns="91425">
            <a:noAutofit/>
          </a:bodyPr>
          <a:lstStyle/>
          <a:p>
            <a:pPr lvl="0" rtl="0">
              <a:spcBef>
                <a:spcPts val="0"/>
              </a:spcBef>
              <a:buNone/>
            </a:pPr>
            <a:r>
              <a:rPr lang="en"/>
              <a:t>6</a:t>
            </a:r>
          </a:p>
        </p:txBody>
      </p:sp>
      <p:sp>
        <p:nvSpPr>
          <p:cNvPr id="209" name="Shape 209"/>
          <p:cNvSpPr txBox="1"/>
          <p:nvPr>
            <p:ph idx="1" type="body"/>
          </p:nvPr>
        </p:nvSpPr>
        <p:spPr>
          <a:xfrm>
            <a:off x="311700" y="1468825"/>
            <a:ext cx="8520599" cy="3099900"/>
          </a:xfrm>
          <a:prstGeom prst="rect">
            <a:avLst/>
          </a:prstGeom>
        </p:spPr>
        <p:txBody>
          <a:bodyPr anchorCtr="0" anchor="t" bIns="91425" lIns="91425" rIns="91425" tIns="91425">
            <a:noAutofit/>
          </a:bodyPr>
          <a:lstStyle/>
          <a:p>
            <a:pPr lvl="0" rtl="0">
              <a:spcBef>
                <a:spcPts val="0"/>
              </a:spcBef>
              <a:buNone/>
            </a:pPr>
            <a:r>
              <a:rPr lang="en"/>
              <a:t>Dante had some apples. Alexis gave him 9 more apples. Now Dante has 11 apples.</a:t>
            </a:r>
          </a:p>
          <a:p>
            <a:pPr lvl="0" rtl="0">
              <a:spcBef>
                <a:spcPts val="0"/>
              </a:spcBef>
              <a:buNone/>
            </a:pPr>
            <a:r>
              <a:t/>
            </a:r>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6"/>
        </a:solidFill>
      </p:bgPr>
    </p:bg>
    <p:spTree>
      <p:nvGrpSpPr>
        <p:cNvPr id="213" name="Shape 213"/>
        <p:cNvGrpSpPr/>
        <p:nvPr/>
      </p:nvGrpSpPr>
      <p:grpSpPr>
        <a:xfrm>
          <a:off x="0" y="0"/>
          <a:ext cx="0" cy="0"/>
          <a:chOff x="0" y="0"/>
          <a:chExt cx="0" cy="0"/>
        </a:xfrm>
      </p:grpSpPr>
      <p:sp>
        <p:nvSpPr>
          <p:cNvPr id="214" name="Shape 214"/>
          <p:cNvSpPr txBox="1"/>
          <p:nvPr>
            <p:ph type="title"/>
          </p:nvPr>
        </p:nvSpPr>
        <p:spPr>
          <a:xfrm>
            <a:off x="311700" y="372500"/>
            <a:ext cx="8520599" cy="733499"/>
          </a:xfrm>
          <a:prstGeom prst="rect">
            <a:avLst/>
          </a:prstGeom>
        </p:spPr>
        <p:txBody>
          <a:bodyPr anchorCtr="0" anchor="b" bIns="91425" lIns="91425" rIns="91425" tIns="91425">
            <a:noAutofit/>
          </a:bodyPr>
          <a:lstStyle/>
          <a:p>
            <a:pPr lvl="0" rtl="0">
              <a:spcBef>
                <a:spcPts val="0"/>
              </a:spcBef>
              <a:buNone/>
            </a:pPr>
            <a:r>
              <a:rPr lang="en"/>
              <a:t>6</a:t>
            </a:r>
          </a:p>
        </p:txBody>
      </p:sp>
      <p:sp>
        <p:nvSpPr>
          <p:cNvPr id="215" name="Shape 215"/>
          <p:cNvSpPr txBox="1"/>
          <p:nvPr>
            <p:ph idx="1" type="body"/>
          </p:nvPr>
        </p:nvSpPr>
        <p:spPr>
          <a:xfrm>
            <a:off x="311700" y="1468825"/>
            <a:ext cx="8520599" cy="3099900"/>
          </a:xfrm>
          <a:prstGeom prst="rect">
            <a:avLst/>
          </a:prstGeom>
        </p:spPr>
        <p:txBody>
          <a:bodyPr anchorCtr="0" anchor="t" bIns="91425" lIns="91425" rIns="91425" tIns="91425">
            <a:noAutofit/>
          </a:bodyPr>
          <a:lstStyle/>
          <a:p>
            <a:pPr lvl="0" rtl="0">
              <a:spcBef>
                <a:spcPts val="0"/>
              </a:spcBef>
              <a:buNone/>
            </a:pPr>
            <a:r>
              <a:rPr lang="en"/>
              <a:t>Dante had some apples. Alexis gave him 9 more apples. Now Dante has 11 apples. How many apples did Dante have to start with?</a:t>
            </a: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19" name="Shape 219"/>
        <p:cNvGrpSpPr/>
        <p:nvPr/>
      </p:nvGrpSpPr>
      <p:grpSpPr>
        <a:xfrm>
          <a:off x="0" y="0"/>
          <a:ext cx="0" cy="0"/>
          <a:chOff x="0" y="0"/>
          <a:chExt cx="0" cy="0"/>
        </a:xfrm>
      </p:grpSpPr>
      <p:sp>
        <p:nvSpPr>
          <p:cNvPr id="220" name="Shape 220"/>
          <p:cNvSpPr txBox="1"/>
          <p:nvPr>
            <p:ph type="title"/>
          </p:nvPr>
        </p:nvSpPr>
        <p:spPr>
          <a:xfrm>
            <a:off x="311700" y="372500"/>
            <a:ext cx="8520599" cy="733499"/>
          </a:xfrm>
          <a:prstGeom prst="rect">
            <a:avLst/>
          </a:prstGeom>
        </p:spPr>
        <p:txBody>
          <a:bodyPr anchorCtr="0" anchor="b" bIns="91425" lIns="91425" rIns="91425" tIns="91425">
            <a:noAutofit/>
          </a:bodyPr>
          <a:lstStyle/>
          <a:p>
            <a:pPr lvl="0" rtl="0">
              <a:spcBef>
                <a:spcPts val="0"/>
              </a:spcBef>
              <a:buNone/>
            </a:pPr>
            <a:r>
              <a:rPr lang="en"/>
              <a:t>7</a:t>
            </a:r>
          </a:p>
        </p:txBody>
      </p:sp>
      <p:sp>
        <p:nvSpPr>
          <p:cNvPr id="221" name="Shape 221"/>
          <p:cNvSpPr txBox="1"/>
          <p:nvPr>
            <p:ph idx="1" type="body"/>
          </p:nvPr>
        </p:nvSpPr>
        <p:spPr>
          <a:xfrm>
            <a:off x="311700" y="1468825"/>
            <a:ext cx="8520599" cy="3099900"/>
          </a:xfrm>
          <a:prstGeom prst="rect">
            <a:avLst/>
          </a:prstGeom>
        </p:spPr>
        <p:txBody>
          <a:bodyPr anchorCtr="0" anchor="t" bIns="91425" lIns="91425" rIns="91425" tIns="91425">
            <a:noAutofit/>
          </a:bodyPr>
          <a:lstStyle/>
          <a:p>
            <a:pPr lvl="0" rtl="0">
              <a:spcBef>
                <a:spcPts val="0"/>
              </a:spcBef>
              <a:buNone/>
            </a:pPr>
            <a:r>
              <a:rPr lang="en"/>
              <a:t>Some Emperor penguin eggs hatched. Soon some more Emperor penguin eggs hatched.</a:t>
            </a: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25" name="Shape 225"/>
        <p:cNvGrpSpPr/>
        <p:nvPr/>
      </p:nvGrpSpPr>
      <p:grpSpPr>
        <a:xfrm>
          <a:off x="0" y="0"/>
          <a:ext cx="0" cy="0"/>
          <a:chOff x="0" y="0"/>
          <a:chExt cx="0" cy="0"/>
        </a:xfrm>
      </p:grpSpPr>
      <p:sp>
        <p:nvSpPr>
          <p:cNvPr id="226" name="Shape 226"/>
          <p:cNvSpPr txBox="1"/>
          <p:nvPr>
            <p:ph type="title"/>
          </p:nvPr>
        </p:nvSpPr>
        <p:spPr>
          <a:xfrm>
            <a:off x="311700" y="372500"/>
            <a:ext cx="8520599" cy="733499"/>
          </a:xfrm>
          <a:prstGeom prst="rect">
            <a:avLst/>
          </a:prstGeom>
        </p:spPr>
        <p:txBody>
          <a:bodyPr anchorCtr="0" anchor="b" bIns="91425" lIns="91425" rIns="91425" tIns="91425">
            <a:noAutofit/>
          </a:bodyPr>
          <a:lstStyle/>
          <a:p>
            <a:pPr lvl="0" rtl="0">
              <a:spcBef>
                <a:spcPts val="0"/>
              </a:spcBef>
              <a:buNone/>
            </a:pPr>
            <a:r>
              <a:rPr lang="en"/>
              <a:t>7</a:t>
            </a:r>
          </a:p>
        </p:txBody>
      </p:sp>
      <p:sp>
        <p:nvSpPr>
          <p:cNvPr id="227" name="Shape 227"/>
          <p:cNvSpPr txBox="1"/>
          <p:nvPr>
            <p:ph idx="1" type="body"/>
          </p:nvPr>
        </p:nvSpPr>
        <p:spPr>
          <a:xfrm>
            <a:off x="311700" y="1468825"/>
            <a:ext cx="8520599" cy="3099900"/>
          </a:xfrm>
          <a:prstGeom prst="rect">
            <a:avLst/>
          </a:prstGeom>
        </p:spPr>
        <p:txBody>
          <a:bodyPr anchorCtr="0" anchor="t" bIns="91425" lIns="91425" rIns="91425" tIns="91425">
            <a:noAutofit/>
          </a:bodyPr>
          <a:lstStyle/>
          <a:p>
            <a:pPr lvl="0" rtl="0">
              <a:spcBef>
                <a:spcPts val="0"/>
              </a:spcBef>
              <a:buNone/>
            </a:pPr>
            <a:r>
              <a:rPr lang="en"/>
              <a:t>Some Emperor penguin eggs hatched. Soon 63 more Emperor penguin eggs hatched.</a:t>
            </a:r>
          </a:p>
          <a:p>
            <a:pPr lvl="0" rtl="0">
              <a:spcBef>
                <a:spcPts val="0"/>
              </a:spcBef>
              <a:buNone/>
            </a:pPr>
            <a:r>
              <a:t/>
            </a:r>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31" name="Shape 231"/>
        <p:cNvGrpSpPr/>
        <p:nvPr/>
      </p:nvGrpSpPr>
      <p:grpSpPr>
        <a:xfrm>
          <a:off x="0" y="0"/>
          <a:ext cx="0" cy="0"/>
          <a:chOff x="0" y="0"/>
          <a:chExt cx="0" cy="0"/>
        </a:xfrm>
      </p:grpSpPr>
      <p:sp>
        <p:nvSpPr>
          <p:cNvPr id="232" name="Shape 232"/>
          <p:cNvSpPr txBox="1"/>
          <p:nvPr>
            <p:ph type="title"/>
          </p:nvPr>
        </p:nvSpPr>
        <p:spPr>
          <a:xfrm>
            <a:off x="311700" y="372500"/>
            <a:ext cx="8520599" cy="733499"/>
          </a:xfrm>
          <a:prstGeom prst="rect">
            <a:avLst/>
          </a:prstGeom>
        </p:spPr>
        <p:txBody>
          <a:bodyPr anchorCtr="0" anchor="b" bIns="91425" lIns="91425" rIns="91425" tIns="91425">
            <a:noAutofit/>
          </a:bodyPr>
          <a:lstStyle/>
          <a:p>
            <a:pPr lvl="0" rtl="0">
              <a:spcBef>
                <a:spcPts val="0"/>
              </a:spcBef>
              <a:buNone/>
            </a:pPr>
            <a:r>
              <a:rPr lang="en"/>
              <a:t>7</a:t>
            </a:r>
          </a:p>
        </p:txBody>
      </p:sp>
      <p:sp>
        <p:nvSpPr>
          <p:cNvPr id="233" name="Shape 233"/>
          <p:cNvSpPr txBox="1"/>
          <p:nvPr>
            <p:ph idx="1" type="body"/>
          </p:nvPr>
        </p:nvSpPr>
        <p:spPr>
          <a:xfrm>
            <a:off x="311700" y="1468825"/>
            <a:ext cx="8520599" cy="3099900"/>
          </a:xfrm>
          <a:prstGeom prst="rect">
            <a:avLst/>
          </a:prstGeom>
        </p:spPr>
        <p:txBody>
          <a:bodyPr anchorCtr="0" anchor="t" bIns="91425" lIns="91425" rIns="91425" tIns="91425">
            <a:noAutofit/>
          </a:bodyPr>
          <a:lstStyle/>
          <a:p>
            <a:pPr lvl="0" rtl="0">
              <a:spcBef>
                <a:spcPts val="0"/>
              </a:spcBef>
              <a:buNone/>
            </a:pPr>
            <a:r>
              <a:rPr lang="en"/>
              <a:t>Some Emperor penguin eggs hatched. Soon 63 more Emperor penguin eggs hatched. A total of 98 eggs have hatched.</a:t>
            </a:r>
          </a:p>
          <a:p>
            <a:pPr lvl="0" rtl="0">
              <a:spcBef>
                <a:spcPts val="0"/>
              </a:spcBef>
              <a:buNone/>
            </a:pPr>
            <a:r>
              <a:t/>
            </a:r>
            <a:endParaRPr/>
          </a:p>
          <a:p>
            <a:pPr lvl="0" rtl="0">
              <a:spcBef>
                <a:spcPts val="0"/>
              </a:spcBef>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5" name="Shape 75"/>
        <p:cNvGrpSpPr/>
        <p:nvPr/>
      </p:nvGrpSpPr>
      <p:grpSpPr>
        <a:xfrm>
          <a:off x="0" y="0"/>
          <a:ext cx="0" cy="0"/>
          <a:chOff x="0" y="0"/>
          <a:chExt cx="0" cy="0"/>
        </a:xfrm>
      </p:grpSpPr>
      <p:sp>
        <p:nvSpPr>
          <p:cNvPr id="76" name="Shape 76"/>
          <p:cNvSpPr txBox="1"/>
          <p:nvPr>
            <p:ph type="title"/>
          </p:nvPr>
        </p:nvSpPr>
        <p:spPr>
          <a:xfrm>
            <a:off x="311700" y="372500"/>
            <a:ext cx="8520599" cy="733499"/>
          </a:xfrm>
          <a:prstGeom prst="rect">
            <a:avLst/>
          </a:prstGeom>
        </p:spPr>
        <p:txBody>
          <a:bodyPr anchorCtr="0" anchor="b" bIns="91425" lIns="91425" rIns="91425" tIns="91425">
            <a:noAutofit/>
          </a:bodyPr>
          <a:lstStyle/>
          <a:p>
            <a:pPr lvl="0">
              <a:spcBef>
                <a:spcPts val="0"/>
              </a:spcBef>
              <a:buNone/>
            </a:pPr>
            <a:r>
              <a:rPr lang="en"/>
              <a:t>1</a:t>
            </a:r>
          </a:p>
        </p:txBody>
      </p:sp>
      <p:sp>
        <p:nvSpPr>
          <p:cNvPr id="77" name="Shape 77"/>
          <p:cNvSpPr txBox="1"/>
          <p:nvPr>
            <p:ph idx="1" type="body"/>
          </p:nvPr>
        </p:nvSpPr>
        <p:spPr>
          <a:xfrm>
            <a:off x="311700" y="1468825"/>
            <a:ext cx="8520599" cy="3099900"/>
          </a:xfrm>
          <a:prstGeom prst="rect">
            <a:avLst/>
          </a:prstGeom>
        </p:spPr>
        <p:txBody>
          <a:bodyPr anchorCtr="0" anchor="t" bIns="91425" lIns="91425" rIns="91425" tIns="91425">
            <a:noAutofit/>
          </a:bodyPr>
          <a:lstStyle/>
          <a:p>
            <a:pPr lvl="0">
              <a:spcBef>
                <a:spcPts val="0"/>
              </a:spcBef>
              <a:buNone/>
            </a:pPr>
            <a:r>
              <a:rPr lang="en"/>
              <a:t>Raul had some pet mice. Xavier gave him some more mice.</a:t>
            </a: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37" name="Shape 237"/>
        <p:cNvGrpSpPr/>
        <p:nvPr/>
      </p:nvGrpSpPr>
      <p:grpSpPr>
        <a:xfrm>
          <a:off x="0" y="0"/>
          <a:ext cx="0" cy="0"/>
          <a:chOff x="0" y="0"/>
          <a:chExt cx="0" cy="0"/>
        </a:xfrm>
      </p:grpSpPr>
      <p:sp>
        <p:nvSpPr>
          <p:cNvPr id="238" name="Shape 238"/>
          <p:cNvSpPr txBox="1"/>
          <p:nvPr>
            <p:ph type="title"/>
          </p:nvPr>
        </p:nvSpPr>
        <p:spPr>
          <a:xfrm>
            <a:off x="311700" y="372500"/>
            <a:ext cx="8520599" cy="733499"/>
          </a:xfrm>
          <a:prstGeom prst="rect">
            <a:avLst/>
          </a:prstGeom>
        </p:spPr>
        <p:txBody>
          <a:bodyPr anchorCtr="0" anchor="b" bIns="91425" lIns="91425" rIns="91425" tIns="91425">
            <a:noAutofit/>
          </a:bodyPr>
          <a:lstStyle/>
          <a:p>
            <a:pPr lvl="0" rtl="0">
              <a:spcBef>
                <a:spcPts val="0"/>
              </a:spcBef>
              <a:buNone/>
            </a:pPr>
            <a:r>
              <a:rPr lang="en"/>
              <a:t>7</a:t>
            </a:r>
          </a:p>
        </p:txBody>
      </p:sp>
      <p:sp>
        <p:nvSpPr>
          <p:cNvPr id="239" name="Shape 239"/>
          <p:cNvSpPr txBox="1"/>
          <p:nvPr>
            <p:ph idx="1" type="body"/>
          </p:nvPr>
        </p:nvSpPr>
        <p:spPr>
          <a:xfrm>
            <a:off x="311700" y="1468825"/>
            <a:ext cx="8520599" cy="3099900"/>
          </a:xfrm>
          <a:prstGeom prst="rect">
            <a:avLst/>
          </a:prstGeom>
        </p:spPr>
        <p:txBody>
          <a:bodyPr anchorCtr="0" anchor="t" bIns="91425" lIns="91425" rIns="91425" tIns="91425">
            <a:noAutofit/>
          </a:bodyPr>
          <a:lstStyle/>
          <a:p>
            <a:pPr lvl="0" rtl="0">
              <a:spcBef>
                <a:spcPts val="0"/>
              </a:spcBef>
              <a:buNone/>
            </a:pPr>
            <a:r>
              <a:rPr lang="en"/>
              <a:t>Some Emperor penguin eggs hatched. Soon 63 more Emperor penguin eggs hatched. A total of 98 eggs have hatched. How many Emperor penguin eggs hatched at the start?</a:t>
            </a: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6"/>
        </a:solidFill>
      </p:bgPr>
    </p:bg>
    <p:spTree>
      <p:nvGrpSpPr>
        <p:cNvPr id="243" name="Shape 243"/>
        <p:cNvGrpSpPr/>
        <p:nvPr/>
      </p:nvGrpSpPr>
      <p:grpSpPr>
        <a:xfrm>
          <a:off x="0" y="0"/>
          <a:ext cx="0" cy="0"/>
          <a:chOff x="0" y="0"/>
          <a:chExt cx="0" cy="0"/>
        </a:xfrm>
      </p:grpSpPr>
      <p:sp>
        <p:nvSpPr>
          <p:cNvPr id="244" name="Shape 244"/>
          <p:cNvSpPr txBox="1"/>
          <p:nvPr>
            <p:ph type="title"/>
          </p:nvPr>
        </p:nvSpPr>
        <p:spPr>
          <a:xfrm>
            <a:off x="311700" y="372500"/>
            <a:ext cx="8520599" cy="733499"/>
          </a:xfrm>
          <a:prstGeom prst="rect">
            <a:avLst/>
          </a:prstGeom>
        </p:spPr>
        <p:txBody>
          <a:bodyPr anchorCtr="0" anchor="b" bIns="91425" lIns="91425" rIns="91425" tIns="91425">
            <a:noAutofit/>
          </a:bodyPr>
          <a:lstStyle/>
          <a:p>
            <a:pPr lvl="0" rtl="0">
              <a:spcBef>
                <a:spcPts val="0"/>
              </a:spcBef>
              <a:buNone/>
            </a:pPr>
            <a:r>
              <a:rPr lang="en"/>
              <a:t>8</a:t>
            </a:r>
          </a:p>
        </p:txBody>
      </p:sp>
      <p:sp>
        <p:nvSpPr>
          <p:cNvPr id="245" name="Shape 245"/>
          <p:cNvSpPr txBox="1"/>
          <p:nvPr>
            <p:ph idx="1" type="body"/>
          </p:nvPr>
        </p:nvSpPr>
        <p:spPr>
          <a:xfrm>
            <a:off x="311700" y="1468825"/>
            <a:ext cx="8520599" cy="3099900"/>
          </a:xfrm>
          <a:prstGeom prst="rect">
            <a:avLst/>
          </a:prstGeom>
        </p:spPr>
        <p:txBody>
          <a:bodyPr anchorCtr="0" anchor="t" bIns="91425" lIns="91425" rIns="91425" tIns="91425">
            <a:noAutofit/>
          </a:bodyPr>
          <a:lstStyle/>
          <a:p>
            <a:pPr lvl="0" rtl="0">
              <a:spcBef>
                <a:spcPts val="0"/>
              </a:spcBef>
              <a:buNone/>
            </a:pPr>
            <a:r>
              <a:rPr lang="en"/>
              <a:t>Emma had some teddy bear stickers. She bought some more teddy bear stickers.</a:t>
            </a: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6"/>
        </a:solidFill>
      </p:bgPr>
    </p:bg>
    <p:spTree>
      <p:nvGrpSpPr>
        <p:cNvPr id="249" name="Shape 249"/>
        <p:cNvGrpSpPr/>
        <p:nvPr/>
      </p:nvGrpSpPr>
      <p:grpSpPr>
        <a:xfrm>
          <a:off x="0" y="0"/>
          <a:ext cx="0" cy="0"/>
          <a:chOff x="0" y="0"/>
          <a:chExt cx="0" cy="0"/>
        </a:xfrm>
      </p:grpSpPr>
      <p:sp>
        <p:nvSpPr>
          <p:cNvPr id="250" name="Shape 250"/>
          <p:cNvSpPr txBox="1"/>
          <p:nvPr>
            <p:ph type="title"/>
          </p:nvPr>
        </p:nvSpPr>
        <p:spPr>
          <a:xfrm>
            <a:off x="311700" y="372500"/>
            <a:ext cx="8520599" cy="733499"/>
          </a:xfrm>
          <a:prstGeom prst="rect">
            <a:avLst/>
          </a:prstGeom>
        </p:spPr>
        <p:txBody>
          <a:bodyPr anchorCtr="0" anchor="b" bIns="91425" lIns="91425" rIns="91425" tIns="91425">
            <a:noAutofit/>
          </a:bodyPr>
          <a:lstStyle/>
          <a:p>
            <a:pPr lvl="0" rtl="0">
              <a:spcBef>
                <a:spcPts val="0"/>
              </a:spcBef>
              <a:buNone/>
            </a:pPr>
            <a:r>
              <a:rPr lang="en"/>
              <a:t>8</a:t>
            </a:r>
          </a:p>
        </p:txBody>
      </p:sp>
      <p:sp>
        <p:nvSpPr>
          <p:cNvPr id="251" name="Shape 251"/>
          <p:cNvSpPr txBox="1"/>
          <p:nvPr>
            <p:ph idx="1" type="body"/>
          </p:nvPr>
        </p:nvSpPr>
        <p:spPr>
          <a:xfrm>
            <a:off x="311700" y="1468825"/>
            <a:ext cx="8520599" cy="3099900"/>
          </a:xfrm>
          <a:prstGeom prst="rect">
            <a:avLst/>
          </a:prstGeom>
        </p:spPr>
        <p:txBody>
          <a:bodyPr anchorCtr="0" anchor="t" bIns="91425" lIns="91425" rIns="91425" tIns="91425">
            <a:noAutofit/>
          </a:bodyPr>
          <a:lstStyle/>
          <a:p>
            <a:pPr lvl="0" rtl="0">
              <a:spcBef>
                <a:spcPts val="0"/>
              </a:spcBef>
              <a:buNone/>
            </a:pPr>
            <a:r>
              <a:rPr lang="en"/>
              <a:t>Emma had some teddy bear stickers. She bought some more teddy bear stickers. Then she had 46 teddy bear stickers altogether.</a:t>
            </a:r>
          </a:p>
          <a:p>
            <a:pPr lvl="0" rtl="0">
              <a:spcBef>
                <a:spcPts val="0"/>
              </a:spcBef>
              <a:buNone/>
            </a:pPr>
            <a:r>
              <a:t/>
            </a:r>
            <a:endParaRP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6"/>
        </a:solidFill>
      </p:bgPr>
    </p:bg>
    <p:spTree>
      <p:nvGrpSpPr>
        <p:cNvPr id="255" name="Shape 255"/>
        <p:cNvGrpSpPr/>
        <p:nvPr/>
      </p:nvGrpSpPr>
      <p:grpSpPr>
        <a:xfrm>
          <a:off x="0" y="0"/>
          <a:ext cx="0" cy="0"/>
          <a:chOff x="0" y="0"/>
          <a:chExt cx="0" cy="0"/>
        </a:xfrm>
      </p:grpSpPr>
      <p:sp>
        <p:nvSpPr>
          <p:cNvPr id="256" name="Shape 256"/>
          <p:cNvSpPr txBox="1"/>
          <p:nvPr>
            <p:ph type="title"/>
          </p:nvPr>
        </p:nvSpPr>
        <p:spPr>
          <a:xfrm>
            <a:off x="311700" y="372500"/>
            <a:ext cx="8520599" cy="733499"/>
          </a:xfrm>
          <a:prstGeom prst="rect">
            <a:avLst/>
          </a:prstGeom>
        </p:spPr>
        <p:txBody>
          <a:bodyPr anchorCtr="0" anchor="b" bIns="91425" lIns="91425" rIns="91425" tIns="91425">
            <a:noAutofit/>
          </a:bodyPr>
          <a:lstStyle/>
          <a:p>
            <a:pPr lvl="0" rtl="0">
              <a:spcBef>
                <a:spcPts val="0"/>
              </a:spcBef>
              <a:buNone/>
            </a:pPr>
            <a:r>
              <a:rPr lang="en"/>
              <a:t>8</a:t>
            </a:r>
          </a:p>
        </p:txBody>
      </p:sp>
      <p:sp>
        <p:nvSpPr>
          <p:cNvPr id="257" name="Shape 257"/>
          <p:cNvSpPr txBox="1"/>
          <p:nvPr>
            <p:ph idx="1" type="body"/>
          </p:nvPr>
        </p:nvSpPr>
        <p:spPr>
          <a:xfrm>
            <a:off x="311700" y="1468825"/>
            <a:ext cx="8520599" cy="3099900"/>
          </a:xfrm>
          <a:prstGeom prst="rect">
            <a:avLst/>
          </a:prstGeom>
        </p:spPr>
        <p:txBody>
          <a:bodyPr anchorCtr="0" anchor="t" bIns="91425" lIns="91425" rIns="91425" tIns="91425">
            <a:noAutofit/>
          </a:bodyPr>
          <a:lstStyle/>
          <a:p>
            <a:pPr lvl="0" rtl="0">
              <a:spcBef>
                <a:spcPts val="0"/>
              </a:spcBef>
              <a:buNone/>
            </a:pPr>
            <a:r>
              <a:rPr lang="en"/>
              <a:t>Emma had some teddy bear stickers. She bought 12 more teddy bear stickers. Then she had 46 teddy bear stickers altogether.</a:t>
            </a:r>
          </a:p>
          <a:p>
            <a:pPr lvl="0" rtl="0">
              <a:spcBef>
                <a:spcPts val="0"/>
              </a:spcBef>
              <a:buNone/>
            </a:pPr>
            <a:r>
              <a:t/>
            </a:r>
            <a:endParaRPr/>
          </a:p>
          <a:p>
            <a:pPr lvl="0" rtl="0">
              <a:spcBef>
                <a:spcPts val="0"/>
              </a:spcBef>
              <a:buNone/>
            </a:pPr>
            <a:r>
              <a:t/>
            </a:r>
            <a:endParaRPr/>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6"/>
        </a:solidFill>
      </p:bgPr>
    </p:bg>
    <p:spTree>
      <p:nvGrpSpPr>
        <p:cNvPr id="261" name="Shape 261"/>
        <p:cNvGrpSpPr/>
        <p:nvPr/>
      </p:nvGrpSpPr>
      <p:grpSpPr>
        <a:xfrm>
          <a:off x="0" y="0"/>
          <a:ext cx="0" cy="0"/>
          <a:chOff x="0" y="0"/>
          <a:chExt cx="0" cy="0"/>
        </a:xfrm>
      </p:grpSpPr>
      <p:sp>
        <p:nvSpPr>
          <p:cNvPr id="262" name="Shape 262"/>
          <p:cNvSpPr txBox="1"/>
          <p:nvPr>
            <p:ph type="title"/>
          </p:nvPr>
        </p:nvSpPr>
        <p:spPr>
          <a:xfrm>
            <a:off x="311700" y="372500"/>
            <a:ext cx="8520599" cy="733499"/>
          </a:xfrm>
          <a:prstGeom prst="rect">
            <a:avLst/>
          </a:prstGeom>
        </p:spPr>
        <p:txBody>
          <a:bodyPr anchorCtr="0" anchor="b" bIns="91425" lIns="91425" rIns="91425" tIns="91425">
            <a:noAutofit/>
          </a:bodyPr>
          <a:lstStyle/>
          <a:p>
            <a:pPr lvl="0" rtl="0">
              <a:spcBef>
                <a:spcPts val="0"/>
              </a:spcBef>
              <a:buNone/>
            </a:pPr>
            <a:r>
              <a:rPr lang="en"/>
              <a:t>8</a:t>
            </a:r>
          </a:p>
        </p:txBody>
      </p:sp>
      <p:sp>
        <p:nvSpPr>
          <p:cNvPr id="263" name="Shape 263"/>
          <p:cNvSpPr txBox="1"/>
          <p:nvPr>
            <p:ph idx="1" type="body"/>
          </p:nvPr>
        </p:nvSpPr>
        <p:spPr>
          <a:xfrm>
            <a:off x="311700" y="1468825"/>
            <a:ext cx="8520599" cy="3099900"/>
          </a:xfrm>
          <a:prstGeom prst="rect">
            <a:avLst/>
          </a:prstGeom>
        </p:spPr>
        <p:txBody>
          <a:bodyPr anchorCtr="0" anchor="t" bIns="91425" lIns="91425" rIns="91425" tIns="91425">
            <a:noAutofit/>
          </a:bodyPr>
          <a:lstStyle/>
          <a:p>
            <a:pPr lvl="0" rtl="0">
              <a:spcBef>
                <a:spcPts val="0"/>
              </a:spcBef>
              <a:buNone/>
            </a:pPr>
            <a:r>
              <a:rPr lang="en"/>
              <a:t>Emma had some teddy bear stickers. She bought 12 more teddy bear stickers. Then she had 46 teddy bear stickers altogether. How many teddy bear stickers did Emma have to start with?</a:t>
            </a:r>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67" name="Shape 267"/>
        <p:cNvGrpSpPr/>
        <p:nvPr/>
      </p:nvGrpSpPr>
      <p:grpSpPr>
        <a:xfrm>
          <a:off x="0" y="0"/>
          <a:ext cx="0" cy="0"/>
          <a:chOff x="0" y="0"/>
          <a:chExt cx="0" cy="0"/>
        </a:xfrm>
      </p:grpSpPr>
      <p:sp>
        <p:nvSpPr>
          <p:cNvPr id="268" name="Shape 268"/>
          <p:cNvSpPr txBox="1"/>
          <p:nvPr>
            <p:ph type="title"/>
          </p:nvPr>
        </p:nvSpPr>
        <p:spPr>
          <a:xfrm>
            <a:off x="311700" y="372500"/>
            <a:ext cx="8520599" cy="733499"/>
          </a:xfrm>
          <a:prstGeom prst="rect">
            <a:avLst/>
          </a:prstGeom>
        </p:spPr>
        <p:txBody>
          <a:bodyPr anchorCtr="0" anchor="b" bIns="91425" lIns="91425" rIns="91425" tIns="91425">
            <a:noAutofit/>
          </a:bodyPr>
          <a:lstStyle/>
          <a:p>
            <a:pPr lvl="0" rtl="0">
              <a:spcBef>
                <a:spcPts val="0"/>
              </a:spcBef>
              <a:buNone/>
            </a:pPr>
            <a:r>
              <a:rPr lang="en"/>
              <a:t>9</a:t>
            </a:r>
          </a:p>
        </p:txBody>
      </p:sp>
      <p:sp>
        <p:nvSpPr>
          <p:cNvPr id="269" name="Shape 269"/>
          <p:cNvSpPr txBox="1"/>
          <p:nvPr>
            <p:ph idx="1" type="body"/>
          </p:nvPr>
        </p:nvSpPr>
        <p:spPr>
          <a:xfrm>
            <a:off x="311700" y="1468825"/>
            <a:ext cx="8520599" cy="3099900"/>
          </a:xfrm>
          <a:prstGeom prst="rect">
            <a:avLst/>
          </a:prstGeom>
        </p:spPr>
        <p:txBody>
          <a:bodyPr anchorCtr="0" anchor="t" bIns="91425" lIns="91425" rIns="91425" tIns="91425">
            <a:noAutofit/>
          </a:bodyPr>
          <a:lstStyle/>
          <a:p>
            <a:pPr lvl="0" rtl="0">
              <a:spcBef>
                <a:spcPts val="0"/>
              </a:spcBef>
              <a:buNone/>
            </a:pPr>
            <a:r>
              <a:rPr lang="en"/>
              <a:t>Some sailboats were out on the lake. Some more sailboats came onto the lake.</a:t>
            </a:r>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73" name="Shape 273"/>
        <p:cNvGrpSpPr/>
        <p:nvPr/>
      </p:nvGrpSpPr>
      <p:grpSpPr>
        <a:xfrm>
          <a:off x="0" y="0"/>
          <a:ext cx="0" cy="0"/>
          <a:chOff x="0" y="0"/>
          <a:chExt cx="0" cy="0"/>
        </a:xfrm>
      </p:grpSpPr>
      <p:sp>
        <p:nvSpPr>
          <p:cNvPr id="274" name="Shape 274"/>
          <p:cNvSpPr txBox="1"/>
          <p:nvPr>
            <p:ph type="title"/>
          </p:nvPr>
        </p:nvSpPr>
        <p:spPr>
          <a:xfrm>
            <a:off x="311700" y="372500"/>
            <a:ext cx="8520599" cy="733499"/>
          </a:xfrm>
          <a:prstGeom prst="rect">
            <a:avLst/>
          </a:prstGeom>
        </p:spPr>
        <p:txBody>
          <a:bodyPr anchorCtr="0" anchor="b" bIns="91425" lIns="91425" rIns="91425" tIns="91425">
            <a:noAutofit/>
          </a:bodyPr>
          <a:lstStyle/>
          <a:p>
            <a:pPr lvl="0" rtl="0">
              <a:spcBef>
                <a:spcPts val="0"/>
              </a:spcBef>
              <a:buNone/>
            </a:pPr>
            <a:r>
              <a:rPr lang="en"/>
              <a:t>9</a:t>
            </a:r>
          </a:p>
        </p:txBody>
      </p:sp>
      <p:sp>
        <p:nvSpPr>
          <p:cNvPr id="275" name="Shape 275"/>
          <p:cNvSpPr txBox="1"/>
          <p:nvPr>
            <p:ph idx="1" type="body"/>
          </p:nvPr>
        </p:nvSpPr>
        <p:spPr>
          <a:xfrm>
            <a:off x="311700" y="1468825"/>
            <a:ext cx="8520599" cy="3099900"/>
          </a:xfrm>
          <a:prstGeom prst="rect">
            <a:avLst/>
          </a:prstGeom>
        </p:spPr>
        <p:txBody>
          <a:bodyPr anchorCtr="0" anchor="t" bIns="91425" lIns="91425" rIns="91425" tIns="91425">
            <a:noAutofit/>
          </a:bodyPr>
          <a:lstStyle/>
          <a:p>
            <a:pPr lvl="0" rtl="0">
              <a:spcBef>
                <a:spcPts val="0"/>
              </a:spcBef>
              <a:buNone/>
            </a:pPr>
            <a:r>
              <a:rPr lang="en"/>
              <a:t>Some sailboats were out on the lake. Ten more sailboats came onto the lake.</a:t>
            </a:r>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79" name="Shape 279"/>
        <p:cNvGrpSpPr/>
        <p:nvPr/>
      </p:nvGrpSpPr>
      <p:grpSpPr>
        <a:xfrm>
          <a:off x="0" y="0"/>
          <a:ext cx="0" cy="0"/>
          <a:chOff x="0" y="0"/>
          <a:chExt cx="0" cy="0"/>
        </a:xfrm>
      </p:grpSpPr>
      <p:sp>
        <p:nvSpPr>
          <p:cNvPr id="280" name="Shape 280"/>
          <p:cNvSpPr txBox="1"/>
          <p:nvPr>
            <p:ph type="title"/>
          </p:nvPr>
        </p:nvSpPr>
        <p:spPr>
          <a:xfrm>
            <a:off x="311700" y="372500"/>
            <a:ext cx="8520599" cy="733499"/>
          </a:xfrm>
          <a:prstGeom prst="rect">
            <a:avLst/>
          </a:prstGeom>
        </p:spPr>
        <p:txBody>
          <a:bodyPr anchorCtr="0" anchor="b" bIns="91425" lIns="91425" rIns="91425" tIns="91425">
            <a:noAutofit/>
          </a:bodyPr>
          <a:lstStyle/>
          <a:p>
            <a:pPr lvl="0" rtl="0">
              <a:spcBef>
                <a:spcPts val="0"/>
              </a:spcBef>
              <a:buNone/>
            </a:pPr>
            <a:r>
              <a:rPr lang="en"/>
              <a:t>9</a:t>
            </a:r>
          </a:p>
        </p:txBody>
      </p:sp>
      <p:sp>
        <p:nvSpPr>
          <p:cNvPr id="281" name="Shape 281"/>
          <p:cNvSpPr txBox="1"/>
          <p:nvPr>
            <p:ph idx="1" type="body"/>
          </p:nvPr>
        </p:nvSpPr>
        <p:spPr>
          <a:xfrm>
            <a:off x="311700" y="1468825"/>
            <a:ext cx="8520599" cy="3099900"/>
          </a:xfrm>
          <a:prstGeom prst="rect">
            <a:avLst/>
          </a:prstGeom>
        </p:spPr>
        <p:txBody>
          <a:bodyPr anchorCtr="0" anchor="t" bIns="91425" lIns="91425" rIns="91425" tIns="91425">
            <a:noAutofit/>
          </a:bodyPr>
          <a:lstStyle/>
          <a:p>
            <a:pPr lvl="0" rtl="0">
              <a:spcBef>
                <a:spcPts val="0"/>
              </a:spcBef>
              <a:buNone/>
            </a:pPr>
            <a:r>
              <a:rPr lang="en"/>
              <a:t>Some sailboats were out on the lake. Ten more sailboats came onto the lake. Then there were 22 sailboats.</a:t>
            </a:r>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85" name="Shape 285"/>
        <p:cNvGrpSpPr/>
        <p:nvPr/>
      </p:nvGrpSpPr>
      <p:grpSpPr>
        <a:xfrm>
          <a:off x="0" y="0"/>
          <a:ext cx="0" cy="0"/>
          <a:chOff x="0" y="0"/>
          <a:chExt cx="0" cy="0"/>
        </a:xfrm>
      </p:grpSpPr>
      <p:sp>
        <p:nvSpPr>
          <p:cNvPr id="286" name="Shape 286"/>
          <p:cNvSpPr txBox="1"/>
          <p:nvPr>
            <p:ph type="title"/>
          </p:nvPr>
        </p:nvSpPr>
        <p:spPr>
          <a:xfrm>
            <a:off x="311700" y="372500"/>
            <a:ext cx="8520599" cy="733499"/>
          </a:xfrm>
          <a:prstGeom prst="rect">
            <a:avLst/>
          </a:prstGeom>
        </p:spPr>
        <p:txBody>
          <a:bodyPr anchorCtr="0" anchor="b" bIns="91425" lIns="91425" rIns="91425" tIns="91425">
            <a:noAutofit/>
          </a:bodyPr>
          <a:lstStyle/>
          <a:p>
            <a:pPr lvl="0" rtl="0">
              <a:spcBef>
                <a:spcPts val="0"/>
              </a:spcBef>
              <a:buNone/>
            </a:pPr>
            <a:r>
              <a:rPr lang="en"/>
              <a:t>9</a:t>
            </a:r>
          </a:p>
        </p:txBody>
      </p:sp>
      <p:sp>
        <p:nvSpPr>
          <p:cNvPr id="287" name="Shape 287"/>
          <p:cNvSpPr txBox="1"/>
          <p:nvPr>
            <p:ph idx="1" type="body"/>
          </p:nvPr>
        </p:nvSpPr>
        <p:spPr>
          <a:xfrm>
            <a:off x="311700" y="1468825"/>
            <a:ext cx="8520599" cy="3099900"/>
          </a:xfrm>
          <a:prstGeom prst="rect">
            <a:avLst/>
          </a:prstGeom>
        </p:spPr>
        <p:txBody>
          <a:bodyPr anchorCtr="0" anchor="t" bIns="91425" lIns="91425" rIns="91425" tIns="91425">
            <a:noAutofit/>
          </a:bodyPr>
          <a:lstStyle/>
          <a:p>
            <a:pPr lvl="0" rtl="0">
              <a:spcBef>
                <a:spcPts val="0"/>
              </a:spcBef>
              <a:buNone/>
            </a:pPr>
            <a:r>
              <a:rPr lang="en"/>
              <a:t>Some sailboats were out on the lake. Ten more sailboats came onto the lake. Then there were 22 sailboats. How many sailboats were on the lake to start with?</a:t>
            </a:r>
          </a:p>
        </p:txBody>
      </p:sp>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6"/>
        </a:solidFill>
      </p:bgPr>
    </p:bg>
    <p:spTree>
      <p:nvGrpSpPr>
        <p:cNvPr id="291" name="Shape 291"/>
        <p:cNvGrpSpPr/>
        <p:nvPr/>
      </p:nvGrpSpPr>
      <p:grpSpPr>
        <a:xfrm>
          <a:off x="0" y="0"/>
          <a:ext cx="0" cy="0"/>
          <a:chOff x="0" y="0"/>
          <a:chExt cx="0" cy="0"/>
        </a:xfrm>
      </p:grpSpPr>
      <p:sp>
        <p:nvSpPr>
          <p:cNvPr id="292" name="Shape 292"/>
          <p:cNvSpPr txBox="1"/>
          <p:nvPr>
            <p:ph type="title"/>
          </p:nvPr>
        </p:nvSpPr>
        <p:spPr>
          <a:xfrm>
            <a:off x="311700" y="372500"/>
            <a:ext cx="8520599" cy="733499"/>
          </a:xfrm>
          <a:prstGeom prst="rect">
            <a:avLst/>
          </a:prstGeom>
        </p:spPr>
        <p:txBody>
          <a:bodyPr anchorCtr="0" anchor="b" bIns="91425" lIns="91425" rIns="91425" tIns="91425">
            <a:noAutofit/>
          </a:bodyPr>
          <a:lstStyle/>
          <a:p>
            <a:pPr lvl="0" rtl="0">
              <a:spcBef>
                <a:spcPts val="0"/>
              </a:spcBef>
              <a:buNone/>
            </a:pPr>
            <a:r>
              <a:rPr lang="en"/>
              <a:t>10</a:t>
            </a:r>
          </a:p>
        </p:txBody>
      </p:sp>
      <p:sp>
        <p:nvSpPr>
          <p:cNvPr id="293" name="Shape 293"/>
          <p:cNvSpPr txBox="1"/>
          <p:nvPr>
            <p:ph idx="1" type="body"/>
          </p:nvPr>
        </p:nvSpPr>
        <p:spPr>
          <a:xfrm>
            <a:off x="311700" y="1468825"/>
            <a:ext cx="8520599" cy="3099900"/>
          </a:xfrm>
          <a:prstGeom prst="rect">
            <a:avLst/>
          </a:prstGeom>
        </p:spPr>
        <p:txBody>
          <a:bodyPr anchorCtr="0" anchor="t" bIns="91425" lIns="91425" rIns="91425" tIns="91425">
            <a:noAutofit/>
          </a:bodyPr>
          <a:lstStyle/>
          <a:p>
            <a:pPr lvl="0" rtl="0">
              <a:spcBef>
                <a:spcPts val="0"/>
              </a:spcBef>
              <a:buNone/>
            </a:pPr>
            <a:r>
              <a:rPr lang="en"/>
              <a:t>Some pigeons were eating bread crumbs in the park. Some more pigeons came and started eating.</a:t>
            </a: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1" name="Shape 81"/>
        <p:cNvGrpSpPr/>
        <p:nvPr/>
      </p:nvGrpSpPr>
      <p:grpSpPr>
        <a:xfrm>
          <a:off x="0" y="0"/>
          <a:ext cx="0" cy="0"/>
          <a:chOff x="0" y="0"/>
          <a:chExt cx="0" cy="0"/>
        </a:xfrm>
      </p:grpSpPr>
      <p:sp>
        <p:nvSpPr>
          <p:cNvPr id="82" name="Shape 82"/>
          <p:cNvSpPr txBox="1"/>
          <p:nvPr>
            <p:ph type="title"/>
          </p:nvPr>
        </p:nvSpPr>
        <p:spPr>
          <a:xfrm>
            <a:off x="311700" y="372500"/>
            <a:ext cx="8520599" cy="733499"/>
          </a:xfrm>
          <a:prstGeom prst="rect">
            <a:avLst/>
          </a:prstGeom>
        </p:spPr>
        <p:txBody>
          <a:bodyPr anchorCtr="0" anchor="b" bIns="91425" lIns="91425" rIns="91425" tIns="91425">
            <a:noAutofit/>
          </a:bodyPr>
          <a:lstStyle/>
          <a:p>
            <a:pPr lvl="0">
              <a:spcBef>
                <a:spcPts val="0"/>
              </a:spcBef>
              <a:buNone/>
            </a:pPr>
            <a:r>
              <a:rPr lang="en"/>
              <a:t>1</a:t>
            </a:r>
          </a:p>
        </p:txBody>
      </p:sp>
      <p:sp>
        <p:nvSpPr>
          <p:cNvPr id="83" name="Shape 83"/>
          <p:cNvSpPr txBox="1"/>
          <p:nvPr>
            <p:ph idx="1" type="body"/>
          </p:nvPr>
        </p:nvSpPr>
        <p:spPr>
          <a:xfrm>
            <a:off x="311700" y="1468825"/>
            <a:ext cx="8520599" cy="3099900"/>
          </a:xfrm>
          <a:prstGeom prst="rect">
            <a:avLst/>
          </a:prstGeom>
        </p:spPr>
        <p:txBody>
          <a:bodyPr anchorCtr="0" anchor="t" bIns="91425" lIns="91425" rIns="91425" tIns="91425">
            <a:noAutofit/>
          </a:bodyPr>
          <a:lstStyle/>
          <a:p>
            <a:pPr lvl="0">
              <a:spcBef>
                <a:spcPts val="0"/>
              </a:spcBef>
              <a:buNone/>
            </a:pPr>
            <a:r>
              <a:rPr lang="en"/>
              <a:t>Raul had some pet mice. Xavier gave him 3 more mice.</a:t>
            </a:r>
          </a:p>
        </p:txBody>
      </p:sp>
    </p:spTree>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6"/>
        </a:solidFill>
      </p:bgPr>
    </p:bg>
    <p:spTree>
      <p:nvGrpSpPr>
        <p:cNvPr id="297" name="Shape 297"/>
        <p:cNvGrpSpPr/>
        <p:nvPr/>
      </p:nvGrpSpPr>
      <p:grpSpPr>
        <a:xfrm>
          <a:off x="0" y="0"/>
          <a:ext cx="0" cy="0"/>
          <a:chOff x="0" y="0"/>
          <a:chExt cx="0" cy="0"/>
        </a:xfrm>
      </p:grpSpPr>
      <p:sp>
        <p:nvSpPr>
          <p:cNvPr id="298" name="Shape 298"/>
          <p:cNvSpPr txBox="1"/>
          <p:nvPr>
            <p:ph type="title"/>
          </p:nvPr>
        </p:nvSpPr>
        <p:spPr>
          <a:xfrm>
            <a:off x="311700" y="372500"/>
            <a:ext cx="8520599" cy="733499"/>
          </a:xfrm>
          <a:prstGeom prst="rect">
            <a:avLst/>
          </a:prstGeom>
        </p:spPr>
        <p:txBody>
          <a:bodyPr anchorCtr="0" anchor="b" bIns="91425" lIns="91425" rIns="91425" tIns="91425">
            <a:noAutofit/>
          </a:bodyPr>
          <a:lstStyle/>
          <a:p>
            <a:pPr lvl="0" rtl="0">
              <a:spcBef>
                <a:spcPts val="0"/>
              </a:spcBef>
              <a:buNone/>
            </a:pPr>
            <a:r>
              <a:rPr lang="en"/>
              <a:t>10</a:t>
            </a:r>
          </a:p>
        </p:txBody>
      </p:sp>
      <p:sp>
        <p:nvSpPr>
          <p:cNvPr id="299" name="Shape 299"/>
          <p:cNvSpPr txBox="1"/>
          <p:nvPr>
            <p:ph idx="1" type="body"/>
          </p:nvPr>
        </p:nvSpPr>
        <p:spPr>
          <a:xfrm>
            <a:off x="311700" y="1468825"/>
            <a:ext cx="8520599" cy="3099900"/>
          </a:xfrm>
          <a:prstGeom prst="rect">
            <a:avLst/>
          </a:prstGeom>
        </p:spPr>
        <p:txBody>
          <a:bodyPr anchorCtr="0" anchor="t" bIns="91425" lIns="91425" rIns="91425" tIns="91425">
            <a:noAutofit/>
          </a:bodyPr>
          <a:lstStyle/>
          <a:p>
            <a:pPr lvl="0" rtl="0">
              <a:spcBef>
                <a:spcPts val="0"/>
              </a:spcBef>
              <a:buNone/>
            </a:pPr>
            <a:r>
              <a:rPr lang="en"/>
              <a:t>Some pigeons were eating bread crumbs in the park. Some more pigeons came and started eating. Then there were 27 pigeons altogether.</a:t>
            </a:r>
          </a:p>
        </p:txBody>
      </p:sp>
    </p:spTree>
  </p:cSld>
  <p:clrMapOvr>
    <a:masterClrMapping/>
  </p:clrMapOvr>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6"/>
        </a:solidFill>
      </p:bgPr>
    </p:bg>
    <p:spTree>
      <p:nvGrpSpPr>
        <p:cNvPr id="303" name="Shape 303"/>
        <p:cNvGrpSpPr/>
        <p:nvPr/>
      </p:nvGrpSpPr>
      <p:grpSpPr>
        <a:xfrm>
          <a:off x="0" y="0"/>
          <a:ext cx="0" cy="0"/>
          <a:chOff x="0" y="0"/>
          <a:chExt cx="0" cy="0"/>
        </a:xfrm>
      </p:grpSpPr>
      <p:sp>
        <p:nvSpPr>
          <p:cNvPr id="304" name="Shape 304"/>
          <p:cNvSpPr txBox="1"/>
          <p:nvPr>
            <p:ph type="title"/>
          </p:nvPr>
        </p:nvSpPr>
        <p:spPr>
          <a:xfrm>
            <a:off x="311700" y="372500"/>
            <a:ext cx="8520599" cy="733499"/>
          </a:xfrm>
          <a:prstGeom prst="rect">
            <a:avLst/>
          </a:prstGeom>
        </p:spPr>
        <p:txBody>
          <a:bodyPr anchorCtr="0" anchor="b" bIns="91425" lIns="91425" rIns="91425" tIns="91425">
            <a:noAutofit/>
          </a:bodyPr>
          <a:lstStyle/>
          <a:p>
            <a:pPr lvl="0" rtl="0">
              <a:spcBef>
                <a:spcPts val="0"/>
              </a:spcBef>
              <a:buNone/>
            </a:pPr>
            <a:r>
              <a:rPr lang="en"/>
              <a:t>10</a:t>
            </a:r>
          </a:p>
        </p:txBody>
      </p:sp>
      <p:sp>
        <p:nvSpPr>
          <p:cNvPr id="305" name="Shape 305"/>
          <p:cNvSpPr txBox="1"/>
          <p:nvPr>
            <p:ph idx="1" type="body"/>
          </p:nvPr>
        </p:nvSpPr>
        <p:spPr>
          <a:xfrm>
            <a:off x="311700" y="1468825"/>
            <a:ext cx="8520599" cy="3099900"/>
          </a:xfrm>
          <a:prstGeom prst="rect">
            <a:avLst/>
          </a:prstGeom>
        </p:spPr>
        <p:txBody>
          <a:bodyPr anchorCtr="0" anchor="t" bIns="91425" lIns="91425" rIns="91425" tIns="91425">
            <a:noAutofit/>
          </a:bodyPr>
          <a:lstStyle/>
          <a:p>
            <a:pPr lvl="0" rtl="0">
              <a:spcBef>
                <a:spcPts val="0"/>
              </a:spcBef>
              <a:buNone/>
            </a:pPr>
            <a:r>
              <a:rPr lang="en"/>
              <a:t>Some pigeons were eating bread crumbs in the park. Eighteen more pigeons came and started eating. Then there were 27 pigeons altogether.</a:t>
            </a:r>
          </a:p>
        </p:txBody>
      </p:sp>
    </p:spTree>
  </p:cSld>
  <p:clrMapOvr>
    <a:masterClrMapping/>
  </p:clrMapOvr>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6"/>
        </a:solidFill>
      </p:bgPr>
    </p:bg>
    <p:spTree>
      <p:nvGrpSpPr>
        <p:cNvPr id="309" name="Shape 309"/>
        <p:cNvGrpSpPr/>
        <p:nvPr/>
      </p:nvGrpSpPr>
      <p:grpSpPr>
        <a:xfrm>
          <a:off x="0" y="0"/>
          <a:ext cx="0" cy="0"/>
          <a:chOff x="0" y="0"/>
          <a:chExt cx="0" cy="0"/>
        </a:xfrm>
      </p:grpSpPr>
      <p:sp>
        <p:nvSpPr>
          <p:cNvPr id="310" name="Shape 310"/>
          <p:cNvSpPr txBox="1"/>
          <p:nvPr>
            <p:ph type="title"/>
          </p:nvPr>
        </p:nvSpPr>
        <p:spPr>
          <a:xfrm>
            <a:off x="311700" y="372500"/>
            <a:ext cx="8520599" cy="733499"/>
          </a:xfrm>
          <a:prstGeom prst="rect">
            <a:avLst/>
          </a:prstGeom>
        </p:spPr>
        <p:txBody>
          <a:bodyPr anchorCtr="0" anchor="b" bIns="91425" lIns="91425" rIns="91425" tIns="91425">
            <a:noAutofit/>
          </a:bodyPr>
          <a:lstStyle/>
          <a:p>
            <a:pPr lvl="0" rtl="0">
              <a:spcBef>
                <a:spcPts val="0"/>
              </a:spcBef>
              <a:buNone/>
            </a:pPr>
            <a:r>
              <a:rPr lang="en"/>
              <a:t>10</a:t>
            </a:r>
          </a:p>
        </p:txBody>
      </p:sp>
      <p:sp>
        <p:nvSpPr>
          <p:cNvPr id="311" name="Shape 311"/>
          <p:cNvSpPr txBox="1"/>
          <p:nvPr>
            <p:ph idx="1" type="body"/>
          </p:nvPr>
        </p:nvSpPr>
        <p:spPr>
          <a:xfrm>
            <a:off x="311700" y="1468825"/>
            <a:ext cx="8520599" cy="3099900"/>
          </a:xfrm>
          <a:prstGeom prst="rect">
            <a:avLst/>
          </a:prstGeom>
        </p:spPr>
        <p:txBody>
          <a:bodyPr anchorCtr="0" anchor="t" bIns="91425" lIns="91425" rIns="91425" tIns="91425">
            <a:noAutofit/>
          </a:bodyPr>
          <a:lstStyle/>
          <a:p>
            <a:pPr lvl="0" rtl="0">
              <a:spcBef>
                <a:spcPts val="0"/>
              </a:spcBef>
              <a:buNone/>
            </a:pPr>
            <a:r>
              <a:rPr lang="en"/>
              <a:t>Some pigeons were eating bread crumbs in the park. Eighteen more pigeons came and started eating. Then there were 27 pigeons altogether. How many pigeons were in the park to start with?</a:t>
            </a:r>
          </a:p>
          <a:p>
            <a:pPr lvl="0" rtl="0">
              <a:spcBef>
                <a:spcPts val="0"/>
              </a:spcBef>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7" name="Shape 87"/>
        <p:cNvGrpSpPr/>
        <p:nvPr/>
      </p:nvGrpSpPr>
      <p:grpSpPr>
        <a:xfrm>
          <a:off x="0" y="0"/>
          <a:ext cx="0" cy="0"/>
          <a:chOff x="0" y="0"/>
          <a:chExt cx="0" cy="0"/>
        </a:xfrm>
      </p:grpSpPr>
      <p:sp>
        <p:nvSpPr>
          <p:cNvPr id="88" name="Shape 88"/>
          <p:cNvSpPr txBox="1"/>
          <p:nvPr>
            <p:ph type="title"/>
          </p:nvPr>
        </p:nvSpPr>
        <p:spPr>
          <a:xfrm>
            <a:off x="311700" y="372500"/>
            <a:ext cx="8520599" cy="733499"/>
          </a:xfrm>
          <a:prstGeom prst="rect">
            <a:avLst/>
          </a:prstGeom>
        </p:spPr>
        <p:txBody>
          <a:bodyPr anchorCtr="0" anchor="b" bIns="91425" lIns="91425" rIns="91425" tIns="91425">
            <a:noAutofit/>
          </a:bodyPr>
          <a:lstStyle/>
          <a:p>
            <a:pPr lvl="0" rtl="0">
              <a:spcBef>
                <a:spcPts val="0"/>
              </a:spcBef>
              <a:buNone/>
            </a:pPr>
            <a:r>
              <a:rPr lang="en"/>
              <a:t>1</a:t>
            </a:r>
          </a:p>
        </p:txBody>
      </p:sp>
      <p:sp>
        <p:nvSpPr>
          <p:cNvPr id="89" name="Shape 89"/>
          <p:cNvSpPr txBox="1"/>
          <p:nvPr>
            <p:ph idx="1" type="body"/>
          </p:nvPr>
        </p:nvSpPr>
        <p:spPr>
          <a:xfrm>
            <a:off x="311700" y="1468825"/>
            <a:ext cx="8520599" cy="3099900"/>
          </a:xfrm>
          <a:prstGeom prst="rect">
            <a:avLst/>
          </a:prstGeom>
        </p:spPr>
        <p:txBody>
          <a:bodyPr anchorCtr="0" anchor="t" bIns="91425" lIns="91425" rIns="91425" tIns="91425">
            <a:noAutofit/>
          </a:bodyPr>
          <a:lstStyle/>
          <a:p>
            <a:pPr lvl="0" rtl="0">
              <a:spcBef>
                <a:spcPts val="0"/>
              </a:spcBef>
              <a:buNone/>
            </a:pPr>
            <a:r>
              <a:rPr lang="en"/>
              <a:t>Raul had some pet mice. Xavier gave him 3 more mice. Now Raul has 8 mice.</a:t>
            </a: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3" name="Shape 93"/>
        <p:cNvGrpSpPr/>
        <p:nvPr/>
      </p:nvGrpSpPr>
      <p:grpSpPr>
        <a:xfrm>
          <a:off x="0" y="0"/>
          <a:ext cx="0" cy="0"/>
          <a:chOff x="0" y="0"/>
          <a:chExt cx="0" cy="0"/>
        </a:xfrm>
      </p:grpSpPr>
      <p:sp>
        <p:nvSpPr>
          <p:cNvPr id="94" name="Shape 94"/>
          <p:cNvSpPr txBox="1"/>
          <p:nvPr>
            <p:ph type="title"/>
          </p:nvPr>
        </p:nvSpPr>
        <p:spPr>
          <a:xfrm>
            <a:off x="311700" y="372500"/>
            <a:ext cx="8520599" cy="733499"/>
          </a:xfrm>
          <a:prstGeom prst="rect">
            <a:avLst/>
          </a:prstGeom>
        </p:spPr>
        <p:txBody>
          <a:bodyPr anchorCtr="0" anchor="b" bIns="91425" lIns="91425" rIns="91425" tIns="91425">
            <a:noAutofit/>
          </a:bodyPr>
          <a:lstStyle/>
          <a:p>
            <a:pPr lvl="0" rtl="0">
              <a:spcBef>
                <a:spcPts val="0"/>
              </a:spcBef>
              <a:buNone/>
            </a:pPr>
            <a:r>
              <a:rPr lang="en"/>
              <a:t>1</a:t>
            </a:r>
          </a:p>
        </p:txBody>
      </p:sp>
      <p:sp>
        <p:nvSpPr>
          <p:cNvPr id="95" name="Shape 95"/>
          <p:cNvSpPr txBox="1"/>
          <p:nvPr>
            <p:ph idx="1" type="body"/>
          </p:nvPr>
        </p:nvSpPr>
        <p:spPr>
          <a:xfrm>
            <a:off x="311700" y="1468825"/>
            <a:ext cx="8520599" cy="3099900"/>
          </a:xfrm>
          <a:prstGeom prst="rect">
            <a:avLst/>
          </a:prstGeom>
        </p:spPr>
        <p:txBody>
          <a:bodyPr anchorCtr="0" anchor="t" bIns="91425" lIns="91425" rIns="91425" tIns="91425">
            <a:noAutofit/>
          </a:bodyPr>
          <a:lstStyle/>
          <a:p>
            <a:pPr lvl="0" rtl="0">
              <a:spcBef>
                <a:spcPts val="0"/>
              </a:spcBef>
              <a:buNone/>
            </a:pPr>
            <a:r>
              <a:rPr lang="en"/>
              <a:t>Raul had some pet mice. Xavier gave him 3 more mice. Now Raul has 8 mice. How many mice did Raul have to start with?</a:t>
            </a: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6"/>
        </a:solidFill>
      </p:bgPr>
    </p:bg>
    <p:spTree>
      <p:nvGrpSpPr>
        <p:cNvPr id="99" name="Shape 99"/>
        <p:cNvGrpSpPr/>
        <p:nvPr/>
      </p:nvGrpSpPr>
      <p:grpSpPr>
        <a:xfrm>
          <a:off x="0" y="0"/>
          <a:ext cx="0" cy="0"/>
          <a:chOff x="0" y="0"/>
          <a:chExt cx="0" cy="0"/>
        </a:xfrm>
      </p:grpSpPr>
      <p:sp>
        <p:nvSpPr>
          <p:cNvPr id="100" name="Shape 100"/>
          <p:cNvSpPr txBox="1"/>
          <p:nvPr>
            <p:ph type="title"/>
          </p:nvPr>
        </p:nvSpPr>
        <p:spPr>
          <a:xfrm>
            <a:off x="311700" y="372500"/>
            <a:ext cx="8520599" cy="733499"/>
          </a:xfrm>
          <a:prstGeom prst="rect">
            <a:avLst/>
          </a:prstGeom>
        </p:spPr>
        <p:txBody>
          <a:bodyPr anchorCtr="0" anchor="b" bIns="91425" lIns="91425" rIns="91425" tIns="91425">
            <a:noAutofit/>
          </a:bodyPr>
          <a:lstStyle/>
          <a:p>
            <a:pPr lvl="0" rtl="0">
              <a:spcBef>
                <a:spcPts val="0"/>
              </a:spcBef>
              <a:buNone/>
            </a:pPr>
            <a:r>
              <a:rPr lang="en"/>
              <a:t>2</a:t>
            </a:r>
          </a:p>
        </p:txBody>
      </p:sp>
      <p:sp>
        <p:nvSpPr>
          <p:cNvPr id="101" name="Shape 101"/>
          <p:cNvSpPr txBox="1"/>
          <p:nvPr>
            <p:ph idx="1" type="body"/>
          </p:nvPr>
        </p:nvSpPr>
        <p:spPr>
          <a:xfrm>
            <a:off x="311700" y="1468825"/>
            <a:ext cx="8520599" cy="3099900"/>
          </a:xfrm>
          <a:prstGeom prst="rect">
            <a:avLst/>
          </a:prstGeom>
        </p:spPr>
        <p:txBody>
          <a:bodyPr anchorCtr="0" anchor="t" bIns="91425" lIns="91425" rIns="91425" tIns="91425">
            <a:noAutofit/>
          </a:bodyPr>
          <a:lstStyle/>
          <a:p>
            <a:pPr lvl="0" rtl="0">
              <a:spcBef>
                <a:spcPts val="0"/>
              </a:spcBef>
              <a:buNone/>
            </a:pPr>
            <a:r>
              <a:rPr lang="en"/>
              <a:t>There were some porcupines walking through the forest. Some more porcupines joined them.</a:t>
            </a: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6"/>
        </a:solidFill>
      </p:bgPr>
    </p:bg>
    <p:spTree>
      <p:nvGrpSpPr>
        <p:cNvPr id="105" name="Shape 105"/>
        <p:cNvGrpSpPr/>
        <p:nvPr/>
      </p:nvGrpSpPr>
      <p:grpSpPr>
        <a:xfrm>
          <a:off x="0" y="0"/>
          <a:ext cx="0" cy="0"/>
          <a:chOff x="0" y="0"/>
          <a:chExt cx="0" cy="0"/>
        </a:xfrm>
      </p:grpSpPr>
      <p:sp>
        <p:nvSpPr>
          <p:cNvPr id="106" name="Shape 106"/>
          <p:cNvSpPr txBox="1"/>
          <p:nvPr>
            <p:ph type="title"/>
          </p:nvPr>
        </p:nvSpPr>
        <p:spPr>
          <a:xfrm>
            <a:off x="311700" y="372500"/>
            <a:ext cx="8520599" cy="733499"/>
          </a:xfrm>
          <a:prstGeom prst="rect">
            <a:avLst/>
          </a:prstGeom>
        </p:spPr>
        <p:txBody>
          <a:bodyPr anchorCtr="0" anchor="b" bIns="91425" lIns="91425" rIns="91425" tIns="91425">
            <a:noAutofit/>
          </a:bodyPr>
          <a:lstStyle/>
          <a:p>
            <a:pPr lvl="0" rtl="0">
              <a:spcBef>
                <a:spcPts val="0"/>
              </a:spcBef>
              <a:buNone/>
            </a:pPr>
            <a:r>
              <a:rPr lang="en"/>
              <a:t>2</a:t>
            </a:r>
          </a:p>
        </p:txBody>
      </p:sp>
      <p:sp>
        <p:nvSpPr>
          <p:cNvPr id="107" name="Shape 107"/>
          <p:cNvSpPr txBox="1"/>
          <p:nvPr>
            <p:ph idx="1" type="body"/>
          </p:nvPr>
        </p:nvSpPr>
        <p:spPr>
          <a:xfrm>
            <a:off x="311700" y="1468825"/>
            <a:ext cx="8520599" cy="3099900"/>
          </a:xfrm>
          <a:prstGeom prst="rect">
            <a:avLst/>
          </a:prstGeom>
        </p:spPr>
        <p:txBody>
          <a:bodyPr anchorCtr="0" anchor="t" bIns="91425" lIns="91425" rIns="91425" tIns="91425">
            <a:noAutofit/>
          </a:bodyPr>
          <a:lstStyle/>
          <a:p>
            <a:pPr lvl="0" rtl="0">
              <a:spcBef>
                <a:spcPts val="0"/>
              </a:spcBef>
              <a:buNone/>
            </a:pPr>
            <a:r>
              <a:rPr lang="en"/>
              <a:t>There were some porcupines walking through the forest. Five more porcupines joined them.</a:t>
            </a: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6"/>
        </a:solidFill>
      </p:bgPr>
    </p:bg>
    <p:spTree>
      <p:nvGrpSpPr>
        <p:cNvPr id="111" name="Shape 111"/>
        <p:cNvGrpSpPr/>
        <p:nvPr/>
      </p:nvGrpSpPr>
      <p:grpSpPr>
        <a:xfrm>
          <a:off x="0" y="0"/>
          <a:ext cx="0" cy="0"/>
          <a:chOff x="0" y="0"/>
          <a:chExt cx="0" cy="0"/>
        </a:xfrm>
      </p:grpSpPr>
      <p:sp>
        <p:nvSpPr>
          <p:cNvPr id="112" name="Shape 112"/>
          <p:cNvSpPr txBox="1"/>
          <p:nvPr>
            <p:ph type="title"/>
          </p:nvPr>
        </p:nvSpPr>
        <p:spPr>
          <a:xfrm>
            <a:off x="311700" y="372500"/>
            <a:ext cx="8520599" cy="733499"/>
          </a:xfrm>
          <a:prstGeom prst="rect">
            <a:avLst/>
          </a:prstGeom>
        </p:spPr>
        <p:txBody>
          <a:bodyPr anchorCtr="0" anchor="b" bIns="91425" lIns="91425" rIns="91425" tIns="91425">
            <a:noAutofit/>
          </a:bodyPr>
          <a:lstStyle/>
          <a:p>
            <a:pPr lvl="0" rtl="0">
              <a:spcBef>
                <a:spcPts val="0"/>
              </a:spcBef>
              <a:buNone/>
            </a:pPr>
            <a:r>
              <a:rPr lang="en"/>
              <a:t>2</a:t>
            </a:r>
          </a:p>
        </p:txBody>
      </p:sp>
      <p:sp>
        <p:nvSpPr>
          <p:cNvPr id="113" name="Shape 113"/>
          <p:cNvSpPr txBox="1"/>
          <p:nvPr>
            <p:ph idx="1" type="body"/>
          </p:nvPr>
        </p:nvSpPr>
        <p:spPr>
          <a:xfrm>
            <a:off x="311700" y="1468825"/>
            <a:ext cx="8520599" cy="3099900"/>
          </a:xfrm>
          <a:prstGeom prst="rect">
            <a:avLst/>
          </a:prstGeom>
        </p:spPr>
        <p:txBody>
          <a:bodyPr anchorCtr="0" anchor="t" bIns="91425" lIns="91425" rIns="91425" tIns="91425">
            <a:noAutofit/>
          </a:bodyPr>
          <a:lstStyle/>
          <a:p>
            <a:pPr lvl="0" rtl="0">
              <a:spcBef>
                <a:spcPts val="0"/>
              </a:spcBef>
              <a:buNone/>
            </a:pPr>
            <a:r>
              <a:rPr lang="en"/>
              <a:t>There were some porcupines walking through the forest. Five more porcupines joined them. Then there were 9 porcupines altogether.</a:t>
            </a:r>
          </a:p>
        </p:txBody>
      </p:sp>
    </p:spTree>
  </p:cSld>
  <p:clrMapOvr>
    <a:masterClrMapping/>
  </p:clrMapOvr>
</p:sld>
</file>

<file path=ppt/theme/theme1.xml><?xml version="1.0" encoding="utf-8"?>
<a:theme xmlns:a="http://schemas.openxmlformats.org/drawingml/2006/main" xmlns:r="http://schemas.openxmlformats.org/officeDocument/2006/relationships" name="modern-writer">
  <a:themeElements>
    <a:clrScheme name="Modern Writer">
      <a:dk1>
        <a:srgbClr val="E91D63"/>
      </a:dk1>
      <a:lt1>
        <a:srgbClr val="FFFFFF"/>
      </a:lt1>
      <a:dk2>
        <a:srgbClr val="424242"/>
      </a:dk2>
      <a:lt2>
        <a:srgbClr val="999999"/>
      </a:lt2>
      <a:accent1>
        <a:srgbClr val="607D8B"/>
      </a:accent1>
      <a:accent2>
        <a:srgbClr val="673AB7"/>
      </a:accent2>
      <a:accent3>
        <a:srgbClr val="9C26B0"/>
      </a:accent3>
      <a:accent4>
        <a:srgbClr val="0090AC"/>
      </a:accent4>
      <a:accent5>
        <a:srgbClr val="01AFD1"/>
      </a:accent5>
      <a:accent6>
        <a:srgbClr val="F8E71C"/>
      </a:accent6>
      <a:hlink>
        <a:srgbClr val="01AFD1"/>
      </a:hlink>
      <a:folHlink>
        <a:srgbClr val="01AFD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