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y="5143500" cx="9144000"/>
  <p:notesSz cx="6858000" cy="9144000"/>
  <p:embeddedFontLst>
    <p:embeddedFont>
      <p:font typeface="Source Code Pro"/>
      <p:regular r:id="rId47"/>
      <p:bold r:id="rId48"/>
    </p:embeddedFont>
    <p:embeddedFont>
      <p:font typeface="Oswald"/>
      <p:regular r:id="rId49"/>
      <p:bold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font" Target="fonts/SourceCodePro-bold.fntdata"/><Relationship Id="rId47" Type="http://schemas.openxmlformats.org/officeDocument/2006/relationships/font" Target="fonts/SourceCodePro-regular.fntdata"/><Relationship Id="rId49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0" Type="http://schemas.openxmlformats.org/officeDocument/2006/relationships/font" Target="fonts/Oswald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Estimate your answer before solving. About how many ladybugs do you think were there altogether?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numbers do you think would make sense in this problem?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still need to find out? What do you think this number could be?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 you think the answer is more than 20 or less than 20? Why?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Who here has lost some teeth?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are numbers that would not make sense in this situation? Why?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you think he lost them all at the same time? What else could it mean?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you think he lost more teeth on the bottom or less teeth on the bottom?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Has Steve lost more teeth than you?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you think this is a big pond or a little pond?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numbers do you think would make sense in this problem?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still need to find out? What do you think this number could be?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Picture your pond. Do you picture a lot of room for the ducks to swim? Or is it crowded?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 you think the answer is more than 30 or less than 30? Why?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does a bale of hay look like?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farmers use bales of hay for?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do you think the farmer got so many bales of hay into the barn?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Why do you think the farmer needs so many bales of hay?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estimate is the answer? What is an estimate that is too high? What is an estimate that is too low?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Has anyone read this book or another book about Corduroy before?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Judy and Marilyn find out how many pockets are in their class?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pockets do you think Judy counted?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pockets do you think Marilyn counted?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Who counted more pockets, Judy or Marilyn?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the words “some more” mean?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can you answer the question in your head without writing anything down?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the words “some more” mean?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word “some” in the second sentence changes to a number, what number do you think it could be?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numbers do you think would make sense in this problem?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still need to find out? What do you think this number could be?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Estimate the number of tiger sharks before finding the exact answer. About how many were there altogether?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you think Bob read more books last week or this week?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word “some” in the second sentence changes to a number, what number do you think it could be?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Is 8 a lot of books to read in one week?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 you think Bob read more than 10 books or less than 10 books altogether? Why?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the words “some more” mean?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Is 52 a lot of ladybugs?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49"/>
            <a:ext cx="691799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1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499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53" name="Shape 53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12000"/>
            </a:lvl1pPr>
            <a:lvl2pPr lvl="1">
              <a:spcBef>
                <a:spcPts val="0"/>
              </a:spcBef>
              <a:buSzPct val="100000"/>
              <a:defRPr sz="12000"/>
            </a:lvl2pPr>
            <a:lvl3pPr lvl="2">
              <a:spcBef>
                <a:spcPts val="0"/>
              </a:spcBef>
              <a:buSzPct val="100000"/>
              <a:defRPr sz="12000"/>
            </a:lvl3pPr>
            <a:lvl4pPr lvl="3">
              <a:spcBef>
                <a:spcPts val="0"/>
              </a:spcBef>
              <a:buSzPct val="100000"/>
              <a:defRPr sz="12000"/>
            </a:lvl4pPr>
            <a:lvl5pPr lvl="4">
              <a:spcBef>
                <a:spcPts val="0"/>
              </a:spcBef>
              <a:buSzPct val="100000"/>
              <a:defRPr sz="12000"/>
            </a:lvl5pPr>
            <a:lvl6pPr lvl="5">
              <a:spcBef>
                <a:spcPts val="0"/>
              </a:spcBef>
              <a:buSzPct val="100000"/>
              <a:defRPr sz="12000"/>
            </a:lvl6pPr>
            <a:lvl7pPr lvl="6">
              <a:spcBef>
                <a:spcPts val="0"/>
              </a:spcBef>
              <a:buSzPct val="100000"/>
              <a:defRPr sz="12000"/>
            </a:lvl7pPr>
            <a:lvl8pPr lvl="7">
              <a:spcBef>
                <a:spcPts val="0"/>
              </a:spcBef>
              <a:buSzPct val="100000"/>
              <a:defRPr sz="12000"/>
            </a:lvl8pPr>
            <a:lvl9pPr lvl="8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430800" y="1889700"/>
            <a:ext cx="8282399" cy="1516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468825"/>
            <a:ext cx="39998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468825"/>
            <a:ext cx="39998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35" name="Shape 35"/>
          <p:cNvSpPr txBox="1"/>
          <p:nvPr>
            <p:ph type="title"/>
          </p:nvPr>
        </p:nvSpPr>
        <p:spPr>
          <a:xfrm>
            <a:off x="311700" y="6318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618203"/>
            <a:ext cx="2807999" cy="295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90250" y="528900"/>
            <a:ext cx="5678099" cy="40856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199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1078750"/>
            <a:ext cx="4045199" cy="1789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9214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stockus.wordpress.com/" TargetMode="External"/><Relationship Id="rId4" Type="http://schemas.openxmlformats.org/officeDocument/2006/relationships/hyperlink" Target="https://twitter.com/bstockus" TargetMode="External"/><Relationship Id="rId5" Type="http://schemas.openxmlformats.org/officeDocument/2006/relationships/hyperlink" Target="https://creativecommons.org/licenses/by-nc/4.0/" TargetMode="External"/><Relationship Id="rId6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Numberless Word Problems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Join - Result Unknown Problems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0" y="4810862"/>
            <a:ext cx="24678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rgbClr val="01AFD1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Brian Bushart </a:t>
            </a:r>
            <a:r>
              <a:rPr lang="en">
                <a:solidFill>
                  <a:srgbClr val="424242"/>
                </a:solidFill>
                <a:latin typeface="Oswald"/>
                <a:ea typeface="Oswald"/>
                <a:cs typeface="Oswald"/>
                <a:sym typeface="Oswald"/>
              </a:rPr>
              <a:t>| </a:t>
            </a:r>
            <a:r>
              <a:rPr lang="en" u="sng">
                <a:solidFill>
                  <a:srgbClr val="01AFD1"/>
                </a:solidFill>
                <a:latin typeface="Oswald"/>
                <a:ea typeface="Oswald"/>
                <a:cs typeface="Oswald"/>
                <a:sym typeface="Oswald"/>
                <a:hlinkClick r:id="rId4"/>
              </a:rPr>
              <a:t>@bstockus</a:t>
            </a:r>
          </a:p>
        </p:txBody>
      </p:sp>
      <p:pic>
        <p:nvPicPr>
          <p:cNvPr id="65" name="Shape 6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05800" y="4810825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Fifty-two ladybugs were crawling around in the garden. Fifty-six more ladybugs joined them. How many ladybugs were in the garden altogether?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beavers were swimming in the river. Some more came to swim with them.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beavers were swimming in the river. Fourteen more came to swim with them.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Fifteen beavers were swimming in the river. Fourteen more came to swim with them.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Fifteen beavers were swimming in the river. Fourteen more came to swim with them. How many beavers were there altogether?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Steve has lost some teeth on the top and some teeth on the bottom.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Steve has lost 8 teeth on the top and some teeth on the bottom.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Steve has lost 8 teeth on the top and 7 teeth on the bottom.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Steve has lost 8 teeth on the top and 7 teeth on the bottom. How many teeth has he lost altogether?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ducks were swimming in a pond. Some more ducks joined them.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Notes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This problem set contains 10 numberless word problems organized around one CGI problem type.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There are sample discussion questions in the notes section on each slide.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idea is that each slide of a problem will be revealed and discussed one at a time to scaffold students’ understanding of the situation and the question ultimately asked.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Feel free to change numbers in the problems.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Twenty ducks were swimming in a pond. Some more ducks joined them.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Twenty ducks were swimming in a pond. Eleven more ducks joined them.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Twenty ducks were swimming in a pond. Eleven more ducks joined them. How many ducks were swimming in the pond.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farmer had some bales of hay in the barn. He put some more bales of hay in the barn.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farmer had some bales of hay in the barn. He put 185 more bales of hay in the barn.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farmer had 560 bales of hay in the barn. He put 185 more bales of hay in the barn.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farmer had 560 bales of hay in the barn. He put 185 more bales of hay in the barn. How many bales of hay are in the barn now?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After reading </a:t>
            </a:r>
            <a:r>
              <a:rPr lang="en" u="sng"/>
              <a:t>A Pocket for Corduroy</a:t>
            </a:r>
            <a:r>
              <a:rPr lang="en"/>
              <a:t>, Judy and Marilyn wondered how many pockets were in the class today.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After reading </a:t>
            </a:r>
            <a:r>
              <a:rPr lang="en" u="sng"/>
              <a:t>A Pocket for Corduroy</a:t>
            </a:r>
            <a:r>
              <a:rPr lang="en"/>
              <a:t>, Judy and Marilyn wondered how many pockets were in the class today. Judy counted dress pockets. Marilyn counted shirt pockets.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After reading </a:t>
            </a:r>
            <a:r>
              <a:rPr lang="en" u="sng"/>
              <a:t>A Pocket for Corduroy</a:t>
            </a:r>
            <a:r>
              <a:rPr lang="en"/>
              <a:t>, Judy and Marilyn wondered how many pockets were in the class today. Judy counted 13 dress pockets. Marilyn counted 8 shirt pockets.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There were some mice playing in a field. Some more mice came and started playing, too.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After reading </a:t>
            </a:r>
            <a:r>
              <a:rPr lang="en" u="sng"/>
              <a:t>A Pocket for Corduroy</a:t>
            </a:r>
            <a:r>
              <a:rPr lang="en"/>
              <a:t>, Judy and Marilyn wondered how many pockets were in the class today. Judy counted 13 dress pockets. Marilyn counted 8 shirt pockets. How many pockets did they count?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friends were playing kickball. Some more friends came and started playing, too.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 friends were playing kickball. Some more friends came and started playing, too.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 friends were playing kickball. Three more friends came and started playing, too.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 friends were playing kickball. Three more friends came and started playing, too. How many friends were playing kickball altogether?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tiger sharks were swimming around together. Some more tiger sharks joined them.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tiger sharks were swimming around together. Nineteen more tiger sharks joined them.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Nineteen tiger sharks were swimming around together. Nineteen more tiger sharks joined them.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Nineteen tiger sharks were swimming around together. Nineteen more tiger sharks joined them. How many tiger sharks were there altogether?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Bob read some books last week and some books this week.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16 mice playing in a field. Some more mice came and started playing, too.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9" name="Shape 29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Bob read 8 books last week and some books this week.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Bob read 8 books last week and 6 books this week.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Bob read 8 books last week and 6 books this week. How many books has Bob read altogether?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16 mice playing in a field. Eight more mice came and started playing, too.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16 mice playing in a field. Eight more mice came and started playing, too. How many mice were in the field altogether?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ladybugs were crawling around in the garden. Some more ladybugs joined them.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Fifty-two ladybugs were crawling around in the garden. Some more ladybugs joined them.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Fifty-two ladybugs were crawling around in the garden. Fifty-six more ladybugs joined them.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-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