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Lst>
  <p:sldSz cy="5143500" cx="9144000"/>
  <p:notesSz cx="6858000" cy="9144000"/>
  <p:embeddedFontLst>
    <p:embeddedFont>
      <p:font typeface="Source Code Pro"/>
      <p:regular r:id="rId47"/>
      <p:bold r:id="rId48"/>
    </p:embeddedFont>
    <p:embeddedFont>
      <p:font typeface="Oswald"/>
      <p:regular r:id="rId49"/>
      <p:bold r:id="rId5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font" Target="fonts/SourceCodePro-bold.fntdata"/><Relationship Id="rId47" Type="http://schemas.openxmlformats.org/officeDocument/2006/relationships/font" Target="fonts/SourceCodePro-regular.fntdata"/><Relationship Id="rId49" Type="http://schemas.openxmlformats.org/officeDocument/2006/relationships/font" Target="fonts/Oswald-regular.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0" Type="http://schemas.openxmlformats.org/officeDocument/2006/relationships/font" Target="fonts/Oswald-bold.fntdata"/><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a:t>
            </a:r>
          </a:p>
          <a:p>
            <a:pPr lvl="0" rtl="0">
              <a:spcBef>
                <a:spcPts val="0"/>
              </a:spcBef>
              <a:buNone/>
            </a:pPr>
            <a:r>
              <a:rPr lang="en"/>
              <a:t>Do you think the anteater ate more than 20 ants or less than 20 ants when it flicked its tongue again?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2" name="Shape 12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sentence?</a:t>
            </a:r>
          </a:p>
          <a:p>
            <a:pPr lvl="0" rtl="0">
              <a:spcBef>
                <a:spcPts val="0"/>
              </a:spcBef>
              <a:buNone/>
            </a:pPr>
            <a:r>
              <a:rPr lang="en"/>
              <a:t>How big is the iceberg you’re picturing in your mind?</a:t>
            </a:r>
          </a:p>
          <a:p>
            <a:pPr lvl="0" rtl="0">
              <a:spcBef>
                <a:spcPts val="0"/>
              </a:spcBef>
              <a:buNone/>
            </a:pPr>
            <a:r>
              <a:rPr lang="en"/>
              <a:t>Do you picture a lot of penguins napping on the iceberg? Or just a few?</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8" name="Shape 12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Are you picturing an iceberg with a little bit of room left or a lot of room left?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4" name="Shape 13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does this change the picture in your mind?</a:t>
            </a:r>
          </a:p>
          <a:p>
            <a:pPr lvl="0" rtl="0">
              <a:spcBef>
                <a:spcPts val="0"/>
              </a:spcBef>
              <a:buNone/>
            </a:pPr>
            <a:r>
              <a:rPr lang="en"/>
              <a:t>What question could we ask about this situation?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0" name="Shape 14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a:t>
            </a:r>
          </a:p>
          <a:p>
            <a:pPr lvl="0" rtl="0">
              <a:spcBef>
                <a:spcPts val="0"/>
              </a:spcBef>
              <a:buNone/>
            </a:pPr>
            <a:r>
              <a:rPr lang="en"/>
              <a:t>Would it be reasonable to add 12 and 25? Why or why not?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4" name="Shape 144"/>
        <p:cNvGrpSpPr/>
        <p:nvPr/>
      </p:nvGrpSpPr>
      <p:grpSpPr>
        <a:xfrm>
          <a:off x="0" y="0"/>
          <a:ext cx="0" cy="0"/>
          <a:chOff x="0" y="0"/>
          <a:chExt cx="0" cy="0"/>
        </a:xfrm>
      </p:grpSpPr>
      <p:sp>
        <p:nvSpPr>
          <p:cNvPr id="145" name="Shape 14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6" name="Shape 14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rtl="0">
              <a:spcBef>
                <a:spcPts val="0"/>
              </a:spcBef>
              <a:buNone/>
            </a:pPr>
            <a:r>
              <a:rPr lang="en"/>
              <a:t>What’s going to happen to Gina’s number of gummy bears if she buys some more?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0" name="Shape 150"/>
        <p:cNvGrpSpPr/>
        <p:nvPr/>
      </p:nvGrpSpPr>
      <p:grpSpPr>
        <a:xfrm>
          <a:off x="0" y="0"/>
          <a:ext cx="0" cy="0"/>
          <a:chOff x="0" y="0"/>
          <a:chExt cx="0" cy="0"/>
        </a:xfrm>
      </p:grpSpPr>
      <p:sp>
        <p:nvSpPr>
          <p:cNvPr id="151" name="Shape 15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2" name="Shape 15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many gummy bears do you think she bought? Could she buy 5? Could she buy 100?</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Think about our guesses about how many gummy bears we think she bought. Could it be 5? Could it be 100?</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4" name="Shape 16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a:t>
            </a:r>
          </a:p>
          <a:p>
            <a:pPr lvl="0" rtl="0">
              <a:spcBef>
                <a:spcPts val="0"/>
              </a:spcBef>
              <a:buNone/>
            </a:pPr>
            <a:r>
              <a:rPr lang="en"/>
              <a:t>Can you write a number sentence that matches this situation?</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0" name="Shape 17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rtl="0">
              <a:spcBef>
                <a:spcPts val="0"/>
              </a:spcBef>
              <a:buNone/>
            </a:pPr>
            <a:r>
              <a:rPr lang="en"/>
              <a:t>What’s going to happen to Carrie’s number of star stickers after her mom gives her some more?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6" name="Shape 66"/>
        <p:cNvGrpSpPr/>
        <p:nvPr/>
      </p:nvGrpSpPr>
      <p:grpSpPr>
        <a:xfrm>
          <a:off x="0" y="0"/>
          <a:ext cx="0" cy="0"/>
          <a:chOff x="0" y="0"/>
          <a:chExt cx="0" cy="0"/>
        </a:xfrm>
      </p:grpSpPr>
      <p:sp>
        <p:nvSpPr>
          <p:cNvPr id="67" name="Shape 6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8" name="Shape 6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4" name="Shape 174"/>
        <p:cNvGrpSpPr/>
        <p:nvPr/>
      </p:nvGrpSpPr>
      <p:grpSpPr>
        <a:xfrm>
          <a:off x="0" y="0"/>
          <a:ext cx="0" cy="0"/>
          <a:chOff x="0" y="0"/>
          <a:chExt cx="0" cy="0"/>
        </a:xfrm>
      </p:grpSpPr>
      <p:sp>
        <p:nvSpPr>
          <p:cNvPr id="175" name="Shape 1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6" name="Shape 17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many star stickers do you think her mom gave her? 1? 50?</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0" name="Shape 180"/>
        <p:cNvGrpSpPr/>
        <p:nvPr/>
      </p:nvGrpSpPr>
      <p:grpSpPr>
        <a:xfrm>
          <a:off x="0" y="0"/>
          <a:ext cx="0" cy="0"/>
          <a:chOff x="0" y="0"/>
          <a:chExt cx="0" cy="0"/>
        </a:xfrm>
      </p:grpSpPr>
      <p:sp>
        <p:nvSpPr>
          <p:cNvPr id="181" name="Shape 1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2" name="Shape 1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Think about our guesses about how many star stickers her mom gave her. Could it be 1? Could it be 50?</a:t>
            </a:r>
          </a:p>
          <a:p>
            <a:pPr lvl="0" rtl="0">
              <a:spcBef>
                <a:spcPts val="0"/>
              </a:spcBef>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6" name="Shape 186"/>
        <p:cNvGrpSpPr/>
        <p:nvPr/>
      </p:nvGrpSpPr>
      <p:grpSpPr>
        <a:xfrm>
          <a:off x="0" y="0"/>
          <a:ext cx="0" cy="0"/>
          <a:chOff x="0" y="0"/>
          <a:chExt cx="0" cy="0"/>
        </a:xfrm>
      </p:grpSpPr>
      <p:sp>
        <p:nvSpPr>
          <p:cNvPr id="187" name="Shape 1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8" name="Shape 18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a:t>
            </a:r>
          </a:p>
          <a:p>
            <a:pPr lvl="0" rtl="0">
              <a:spcBef>
                <a:spcPts val="0"/>
              </a:spcBef>
              <a:buNone/>
            </a:pPr>
            <a:r>
              <a:rPr lang="en"/>
              <a:t>What number sentence(s) can we write that match this situation?</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2" name="Shape 192"/>
        <p:cNvGrpSpPr/>
        <p:nvPr/>
      </p:nvGrpSpPr>
      <p:grpSpPr>
        <a:xfrm>
          <a:off x="0" y="0"/>
          <a:ext cx="0" cy="0"/>
          <a:chOff x="0" y="0"/>
          <a:chExt cx="0" cy="0"/>
        </a:xfrm>
      </p:grpSpPr>
      <p:sp>
        <p:nvSpPr>
          <p:cNvPr id="193" name="Shape 19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4" name="Shape 19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right now?</a:t>
            </a:r>
          </a:p>
          <a:p>
            <a:pPr lvl="0" rtl="0">
              <a:spcBef>
                <a:spcPts val="0"/>
              </a:spcBef>
              <a:buNone/>
            </a:pPr>
            <a:r>
              <a:rPr lang="en"/>
              <a:t>How many cards do you think she made?</a:t>
            </a:r>
          </a:p>
          <a:p>
            <a:pPr lvl="0" rtl="0">
              <a:spcBef>
                <a:spcPts val="0"/>
              </a:spcBef>
              <a:buNone/>
            </a:pPr>
            <a:r>
              <a:rPr lang="en"/>
              <a:t>What do you think her cards might look like?</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many cards do you think Rosa made? What is a reasonable number? What is an unreasonable number?</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6" name="Shape 2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0" name="Shape 210"/>
        <p:cNvGrpSpPr/>
        <p:nvPr/>
      </p:nvGrpSpPr>
      <p:grpSpPr>
        <a:xfrm>
          <a:off x="0" y="0"/>
          <a:ext cx="0" cy="0"/>
          <a:chOff x="0" y="0"/>
          <a:chExt cx="0" cy="0"/>
        </a:xfrm>
      </p:grpSpPr>
      <p:sp>
        <p:nvSpPr>
          <p:cNvPr id="211" name="Shape 21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2" name="Shape 21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Does she still need to make more than 15 cards or less than 15 cards? How do you know?</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6" name="Shape 216"/>
        <p:cNvGrpSpPr/>
        <p:nvPr/>
      </p:nvGrpSpPr>
      <p:grpSpPr>
        <a:xfrm>
          <a:off x="0" y="0"/>
          <a:ext cx="0" cy="0"/>
          <a:chOff x="0" y="0"/>
          <a:chExt cx="0" cy="0"/>
        </a:xfrm>
      </p:grpSpPr>
      <p:sp>
        <p:nvSpPr>
          <p:cNvPr id="217" name="Shape 21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8" name="Shape 21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rtl="0">
              <a:spcBef>
                <a:spcPts val="0"/>
              </a:spcBef>
              <a:buNone/>
            </a:pPr>
            <a:r>
              <a:rPr lang="en"/>
              <a:t>Have you ever seen a train go by? How many box cars long do you think the train was?</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2" name="Shape 222"/>
        <p:cNvGrpSpPr/>
        <p:nvPr/>
      </p:nvGrpSpPr>
      <p:grpSpPr>
        <a:xfrm>
          <a:off x="0" y="0"/>
          <a:ext cx="0" cy="0"/>
          <a:chOff x="0" y="0"/>
          <a:chExt cx="0" cy="0"/>
        </a:xfrm>
      </p:grpSpPr>
      <p:sp>
        <p:nvSpPr>
          <p:cNvPr id="223" name="Shape 22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4" name="Shape 22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does the number 119 mean in this situation?</a:t>
            </a:r>
          </a:p>
          <a:p>
            <a:pPr lvl="0" rtl="0">
              <a:spcBef>
                <a:spcPts val="0"/>
              </a:spcBef>
              <a:buNone/>
            </a:pPr>
            <a:r>
              <a:rPr lang="en"/>
              <a:t>When the word “some” is changed to a number in the first sentence, will that number be less than 119 or greater than 119? Why?</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8" name="Shape 228"/>
        <p:cNvGrpSpPr/>
        <p:nvPr/>
      </p:nvGrpSpPr>
      <p:grpSpPr>
        <a:xfrm>
          <a:off x="0" y="0"/>
          <a:ext cx="0" cy="0"/>
          <a:chOff x="0" y="0"/>
          <a:chExt cx="0" cy="0"/>
        </a:xfrm>
      </p:grpSpPr>
      <p:sp>
        <p:nvSpPr>
          <p:cNvPr id="229" name="Shape 2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0" name="Shape 23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When the word “some” is changed to a number in the second sentence, what do you know about that number already? Can it be greater than 52? Can it be greater than 119?</a:t>
            </a:r>
          </a:p>
          <a:p>
            <a:pPr lvl="0" rtl="0">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sentence?</a:t>
            </a:r>
          </a:p>
          <a:p>
            <a:pPr lvl="0">
              <a:spcBef>
                <a:spcPts val="0"/>
              </a:spcBef>
              <a:buNone/>
            </a:pPr>
            <a:r>
              <a:rPr lang="en"/>
              <a:t>What does “it is not enough” mean?</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6" name="Shape 23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a:t>
            </a:r>
          </a:p>
          <a:p>
            <a:pPr lvl="0" rtl="0">
              <a:spcBef>
                <a:spcPts val="0"/>
              </a:spcBef>
              <a:buNone/>
            </a:pPr>
            <a:r>
              <a:rPr lang="en"/>
              <a:t>Estimate how many box cars were hooked up. About how many more box cars would have to be hooked up to make the train 119 cars long?</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rtl="0">
              <a:spcBef>
                <a:spcPts val="0"/>
              </a:spcBef>
              <a:buNone/>
            </a:pPr>
            <a:r>
              <a:rPr lang="en"/>
              <a:t>Have you ever seen flamingos at the zoo?</a:t>
            </a:r>
          </a:p>
          <a:p>
            <a:pPr lvl="0" rtl="0">
              <a:spcBef>
                <a:spcPts val="0"/>
              </a:spcBef>
              <a:buNone/>
            </a:pPr>
            <a:r>
              <a:rPr lang="en"/>
              <a:t>How many flamingos do you think were at the zoo? How many do you think the zoo got?</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6" name="Shape 246"/>
        <p:cNvGrpSpPr/>
        <p:nvPr/>
      </p:nvGrpSpPr>
      <p:grpSpPr>
        <a:xfrm>
          <a:off x="0" y="0"/>
          <a:ext cx="0" cy="0"/>
          <a:chOff x="0" y="0"/>
          <a:chExt cx="0" cy="0"/>
        </a:xfrm>
      </p:grpSpPr>
      <p:sp>
        <p:nvSpPr>
          <p:cNvPr id="247" name="Shape 24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8" name="Shape 2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does the number 38 mean in this situation?</a:t>
            </a:r>
          </a:p>
          <a:p>
            <a:pPr lvl="0" rtl="0">
              <a:spcBef>
                <a:spcPts val="0"/>
              </a:spcBef>
              <a:buNone/>
            </a:pPr>
            <a:r>
              <a:rPr lang="en"/>
              <a:t>When the word “some” is changed to a number in the first sentence, will that number be less than 38 or greater than 38? Why?</a:t>
            </a:r>
          </a:p>
          <a:p>
            <a:pPr lvl="0" rtl="0">
              <a:spcBef>
                <a:spcPts val="0"/>
              </a:spcBef>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2" name="Shape 252"/>
        <p:cNvGrpSpPr/>
        <p:nvPr/>
      </p:nvGrpSpPr>
      <p:grpSpPr>
        <a:xfrm>
          <a:off x="0" y="0"/>
          <a:ext cx="0" cy="0"/>
          <a:chOff x="0" y="0"/>
          <a:chExt cx="0" cy="0"/>
        </a:xfrm>
      </p:grpSpPr>
      <p:sp>
        <p:nvSpPr>
          <p:cNvPr id="253" name="Shape 25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4" name="Shape 25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are the numbers 21 and 38 related in this situation?</a:t>
            </a:r>
          </a:p>
          <a:p>
            <a:pPr lvl="0" rtl="0">
              <a:spcBef>
                <a:spcPts val="0"/>
              </a:spcBef>
              <a:buNone/>
            </a:pPr>
            <a:r>
              <a:rPr lang="en"/>
              <a:t>What question can we ask about this situation?</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8" name="Shape 258"/>
        <p:cNvGrpSpPr/>
        <p:nvPr/>
      </p:nvGrpSpPr>
      <p:grpSpPr>
        <a:xfrm>
          <a:off x="0" y="0"/>
          <a:ext cx="0" cy="0"/>
          <a:chOff x="0" y="0"/>
          <a:chExt cx="0" cy="0"/>
        </a:xfrm>
      </p:grpSpPr>
      <p:sp>
        <p:nvSpPr>
          <p:cNvPr id="259" name="Shape 25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0" name="Shape 26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a:t>
            </a:r>
          </a:p>
          <a:p>
            <a:pPr lvl="0" rtl="0">
              <a:spcBef>
                <a:spcPts val="0"/>
              </a:spcBef>
              <a:buNone/>
            </a:pPr>
            <a:r>
              <a:rPr lang="en"/>
              <a:t>Do you think the zoo got more than 10 flamingos or less than 10 flamingos? Why?</a:t>
            </a:r>
          </a:p>
          <a:p>
            <a:pPr lvl="0" rtl="0">
              <a:spcBef>
                <a:spcPts val="0"/>
              </a:spcBef>
              <a:buNone/>
            </a:pPr>
            <a:r>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4" name="Shape 264"/>
        <p:cNvGrpSpPr/>
        <p:nvPr/>
      </p:nvGrpSpPr>
      <p:grpSpPr>
        <a:xfrm>
          <a:off x="0" y="0"/>
          <a:ext cx="0" cy="0"/>
          <a:chOff x="0" y="0"/>
          <a:chExt cx="0" cy="0"/>
        </a:xfrm>
      </p:grpSpPr>
      <p:sp>
        <p:nvSpPr>
          <p:cNvPr id="265" name="Shape 26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6" name="Shape 2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rtl="0">
              <a:spcBef>
                <a:spcPts val="0"/>
              </a:spcBef>
              <a:buNone/>
            </a:pPr>
            <a:r>
              <a:rPr lang="en"/>
              <a:t>Does it always rain the same amount when it rains?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0" name="Shape 270"/>
        <p:cNvGrpSpPr/>
        <p:nvPr/>
      </p:nvGrpSpPr>
      <p:grpSpPr>
        <a:xfrm>
          <a:off x="0" y="0"/>
          <a:ext cx="0" cy="0"/>
          <a:chOff x="0" y="0"/>
          <a:chExt cx="0" cy="0"/>
        </a:xfrm>
      </p:grpSpPr>
      <p:sp>
        <p:nvSpPr>
          <p:cNvPr id="271" name="Shape 2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2" name="Shape 27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does the number 7 mean in this situation?</a:t>
            </a:r>
          </a:p>
          <a:p>
            <a:pPr lvl="0" rtl="0">
              <a:spcBef>
                <a:spcPts val="0"/>
              </a:spcBef>
              <a:buNone/>
            </a:pPr>
            <a:r>
              <a:rPr lang="en"/>
              <a:t>What do inches have to do with this situation?</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6" name="Shape 276"/>
        <p:cNvGrpSpPr/>
        <p:nvPr/>
      </p:nvGrpSpPr>
      <p:grpSpPr>
        <a:xfrm>
          <a:off x="0" y="0"/>
          <a:ext cx="0" cy="0"/>
          <a:chOff x="0" y="0"/>
          <a:chExt cx="0" cy="0"/>
        </a:xfrm>
      </p:grpSpPr>
      <p:sp>
        <p:nvSpPr>
          <p:cNvPr id="277" name="Shape 27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78" name="Shape 27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a:p>
            <a:pPr lvl="0" rtl="0">
              <a:spcBef>
                <a:spcPts val="0"/>
              </a:spcBef>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2" name="Shape 282"/>
        <p:cNvGrpSpPr/>
        <p:nvPr/>
      </p:nvGrpSpPr>
      <p:grpSpPr>
        <a:xfrm>
          <a:off x="0" y="0"/>
          <a:ext cx="0" cy="0"/>
          <a:chOff x="0" y="0"/>
          <a:chExt cx="0" cy="0"/>
        </a:xfrm>
      </p:grpSpPr>
      <p:sp>
        <p:nvSpPr>
          <p:cNvPr id="283" name="Shape 28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84" name="Shape 28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a:t>
            </a:r>
          </a:p>
          <a:p>
            <a:pPr lvl="0" rtl="0">
              <a:spcBef>
                <a:spcPts val="0"/>
              </a:spcBef>
              <a:buNone/>
            </a:pPr>
            <a:r>
              <a:rPr lang="en"/>
              <a:t>Did it rain more than 7 inches or less than 7 inches on Tuesday? How do you know?</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8" name="Shape 288"/>
        <p:cNvGrpSpPr/>
        <p:nvPr/>
      </p:nvGrpSpPr>
      <p:grpSpPr>
        <a:xfrm>
          <a:off x="0" y="0"/>
          <a:ext cx="0" cy="0"/>
          <a:chOff x="0" y="0"/>
          <a:chExt cx="0" cy="0"/>
        </a:xfrm>
      </p:grpSpPr>
      <p:sp>
        <p:nvSpPr>
          <p:cNvPr id="289" name="Shape 28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0" name="Shape 29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these sentences?</a:t>
            </a:r>
          </a:p>
          <a:p>
            <a:pPr lvl="0" rtl="0">
              <a:spcBef>
                <a:spcPts val="0"/>
              </a:spcBef>
              <a:buNone/>
            </a:pPr>
            <a:r>
              <a:rPr lang="en"/>
              <a:t>Do any of you collect something? What do you collect? How big is your collection?</a:t>
            </a:r>
          </a:p>
          <a:p>
            <a:pPr lvl="0" rtl="0">
              <a:spcBef>
                <a:spcPts val="0"/>
              </a:spcBef>
              <a:buNone/>
            </a:pPr>
            <a:r>
              <a:rPr lang="en"/>
              <a:t>How many feathers do you think Sarah has?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0" name="Shape 8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4" name="Shape 294"/>
        <p:cNvGrpSpPr/>
        <p:nvPr/>
      </p:nvGrpSpPr>
      <p:grpSpPr>
        <a:xfrm>
          <a:off x="0" y="0"/>
          <a:ext cx="0" cy="0"/>
          <a:chOff x="0" y="0"/>
          <a:chExt cx="0" cy="0"/>
        </a:xfrm>
      </p:grpSpPr>
      <p:sp>
        <p:nvSpPr>
          <p:cNvPr id="295" name="Shape 29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96" name="Shape 29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Is 30 a good number of feathers for a collection? Would you want more or less feathers if you were collecting them?</a:t>
            </a:r>
          </a:p>
          <a:p>
            <a:pPr lvl="0" rtl="0">
              <a:spcBef>
                <a:spcPts val="0"/>
              </a:spcBef>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0" name="Shape 300"/>
        <p:cNvGrpSpPr/>
        <p:nvPr/>
      </p:nvGrpSpPr>
      <p:grpSpPr>
        <a:xfrm>
          <a:off x="0" y="0"/>
          <a:ext cx="0" cy="0"/>
          <a:chOff x="0" y="0"/>
          <a:chExt cx="0" cy="0"/>
        </a:xfrm>
      </p:grpSpPr>
      <p:sp>
        <p:nvSpPr>
          <p:cNvPr id="301" name="Shape 3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2" name="Shape 30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Is Sarah close to her goal of 30 feathers?</a:t>
            </a:r>
          </a:p>
          <a:p>
            <a:pPr lvl="0" rtl="0">
              <a:spcBef>
                <a:spcPts val="0"/>
              </a:spcBef>
              <a:buNone/>
            </a:pPr>
            <a:r>
              <a:rPr lang="en"/>
              <a:t>What question could we ask about this situation?</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6" name="Shape 306"/>
        <p:cNvGrpSpPr/>
        <p:nvPr/>
      </p:nvGrpSpPr>
      <p:grpSpPr>
        <a:xfrm>
          <a:off x="0" y="0"/>
          <a:ext cx="0" cy="0"/>
          <a:chOff x="0" y="0"/>
          <a:chExt cx="0" cy="0"/>
        </a:xfrm>
      </p:grpSpPr>
      <p:sp>
        <p:nvSpPr>
          <p:cNvPr id="307" name="Shape 30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308" name="Shape 30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a:t>
            </a:r>
          </a:p>
          <a:p>
            <a:pPr lvl="0" rtl="0">
              <a:spcBef>
                <a:spcPts val="0"/>
              </a:spcBef>
              <a:buNone/>
            </a:pPr>
            <a:r>
              <a:rPr lang="en"/>
              <a:t>If Sarah collects 12 more feathers, will she have enough?</a:t>
            </a:r>
          </a:p>
          <a:p>
            <a:pPr lvl="0" rt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6" name="Shape 8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What question could we ask about this situation?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0" name="Shape 90"/>
        <p:cNvGrpSpPr/>
        <p:nvPr/>
      </p:nvGrpSpPr>
      <p:grpSpPr>
        <a:xfrm>
          <a:off x="0" y="0"/>
          <a:ext cx="0" cy="0"/>
          <a:chOff x="0" y="0"/>
          <a:chExt cx="0" cy="0"/>
        </a:xfrm>
      </p:grpSpPr>
      <p:sp>
        <p:nvSpPr>
          <p:cNvPr id="91" name="Shape 9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2" name="Shape 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operation can you use to answer this question?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6" name="Shape 96"/>
        <p:cNvGrpSpPr/>
        <p:nvPr/>
      </p:nvGrpSpPr>
      <p:grpSpPr>
        <a:xfrm>
          <a:off x="0" y="0"/>
          <a:ext cx="0" cy="0"/>
          <a:chOff x="0" y="0"/>
          <a:chExt cx="0" cy="0"/>
        </a:xfrm>
      </p:grpSpPr>
      <p:sp>
        <p:nvSpPr>
          <p:cNvPr id="97" name="Shape 9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8" name="Shape 9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are you picturing in your mind when you read this sentence?</a:t>
            </a:r>
          </a:p>
          <a:p>
            <a:pPr lvl="0" rtl="0">
              <a:spcBef>
                <a:spcPts val="0"/>
              </a:spcBef>
              <a:buNone/>
            </a:pPr>
            <a:r>
              <a:rPr lang="en"/>
              <a:t>Have you ever seen an anteater in real life or on TV before? They have a long tongue that can flick in and out 3 times per second, or 160 times per minute! Giant anteaters can eat over 30,000 ants in one day!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4" name="Shape 10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How many ants do you think the anteater gets when it flicked its tongue again?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0" name="Shape 11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rtl="0">
              <a:spcBef>
                <a:spcPts val="0"/>
              </a:spcBef>
              <a:buNone/>
            </a:pPr>
            <a:r>
              <a:rPr lang="en"/>
              <a:t>What changed? What did we learn from this new information?</a:t>
            </a:r>
          </a:p>
          <a:p>
            <a:pPr lvl="0" rtl="0">
              <a:spcBef>
                <a:spcPts val="0"/>
              </a:spcBef>
              <a:buNone/>
            </a:pPr>
            <a:r>
              <a:rPr lang="en"/>
              <a:t>Did we find out how many ants the anteater got when it flicked its tongue again?</a:t>
            </a:r>
          </a:p>
          <a:p>
            <a:pPr lvl="0" rtl="0">
              <a:spcBef>
                <a:spcPts val="0"/>
              </a:spcBef>
              <a:buNone/>
            </a:pPr>
            <a:r>
              <a:rPr lang="en"/>
              <a:t>What question could we ask about this situation?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9" name="Shape 9"/>
        <p:cNvGrpSpPr/>
        <p:nvPr/>
      </p:nvGrpSpPr>
      <p:grpSpPr>
        <a:xfrm>
          <a:off x="0" y="0"/>
          <a:ext cx="0" cy="0"/>
          <a:chOff x="0" y="0"/>
          <a:chExt cx="0" cy="0"/>
        </a:xfrm>
      </p:grpSpPr>
      <p:sp>
        <p:nvSpPr>
          <p:cNvPr id="10" name="Shape 10"/>
          <p:cNvSpPr/>
          <p:nvPr/>
        </p:nvSpPr>
        <p:spPr>
          <a:xfrm rot="10800000">
            <a:off x="4226100" y="2933549"/>
            <a:ext cx="691799" cy="388500"/>
          </a:xfrm>
          <a:prstGeom prst="triangle">
            <a:avLst>
              <a:gd fmla="val 50000" name="adj"/>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1" name="Shape 11"/>
          <p:cNvSpPr/>
          <p:nvPr/>
        </p:nvSpPr>
        <p:spPr>
          <a:xfrm>
            <a:off x="-25" y="0"/>
            <a:ext cx="9144000" cy="3124199"/>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2" name="Shape 12"/>
          <p:cNvSpPr txBox="1"/>
          <p:nvPr>
            <p:ph type="ctrTitle"/>
          </p:nvPr>
        </p:nvSpPr>
        <p:spPr>
          <a:xfrm>
            <a:off x="411175" y="644300"/>
            <a:ext cx="8282399" cy="2109000"/>
          </a:xfrm>
          <a:prstGeom prst="rect">
            <a:avLst/>
          </a:prstGeom>
        </p:spPr>
        <p:txBody>
          <a:bodyPr anchorCtr="0" anchor="b" bIns="91425" lIns="91425" rIns="91425" tIns="91425"/>
          <a:lstStyle>
            <a:lvl1pPr lvl="0" algn="ctr">
              <a:spcBef>
                <a:spcPts val="0"/>
              </a:spcBef>
              <a:buClr>
                <a:schemeClr val="lt1"/>
              </a:buClr>
              <a:buSzPct val="100000"/>
              <a:defRPr sz="6000">
                <a:solidFill>
                  <a:schemeClr val="lt1"/>
                </a:solidFill>
              </a:defRPr>
            </a:lvl1pPr>
            <a:lvl2pPr lvl="1" algn="ctr">
              <a:spcBef>
                <a:spcPts val="0"/>
              </a:spcBef>
              <a:buClr>
                <a:schemeClr val="lt1"/>
              </a:buClr>
              <a:buSzPct val="100000"/>
              <a:defRPr sz="6000">
                <a:solidFill>
                  <a:schemeClr val="lt1"/>
                </a:solidFill>
              </a:defRPr>
            </a:lvl2pPr>
            <a:lvl3pPr lvl="2" algn="ctr">
              <a:spcBef>
                <a:spcPts val="0"/>
              </a:spcBef>
              <a:buClr>
                <a:schemeClr val="lt1"/>
              </a:buClr>
              <a:buSzPct val="100000"/>
              <a:defRPr sz="6000">
                <a:solidFill>
                  <a:schemeClr val="lt1"/>
                </a:solidFill>
              </a:defRPr>
            </a:lvl3pPr>
            <a:lvl4pPr lvl="3" algn="ctr">
              <a:spcBef>
                <a:spcPts val="0"/>
              </a:spcBef>
              <a:buClr>
                <a:schemeClr val="lt1"/>
              </a:buClr>
              <a:buSzPct val="100000"/>
              <a:defRPr sz="6000">
                <a:solidFill>
                  <a:schemeClr val="lt1"/>
                </a:solidFill>
              </a:defRPr>
            </a:lvl4pPr>
            <a:lvl5pPr lvl="4" algn="ctr">
              <a:spcBef>
                <a:spcPts val="0"/>
              </a:spcBef>
              <a:buClr>
                <a:schemeClr val="lt1"/>
              </a:buClr>
              <a:buSzPct val="100000"/>
              <a:defRPr sz="6000">
                <a:solidFill>
                  <a:schemeClr val="lt1"/>
                </a:solidFill>
              </a:defRPr>
            </a:lvl5pPr>
            <a:lvl6pPr lvl="5" algn="ctr">
              <a:spcBef>
                <a:spcPts val="0"/>
              </a:spcBef>
              <a:buClr>
                <a:schemeClr val="lt1"/>
              </a:buClr>
              <a:buSzPct val="100000"/>
              <a:defRPr sz="6000">
                <a:solidFill>
                  <a:schemeClr val="lt1"/>
                </a:solidFill>
              </a:defRPr>
            </a:lvl6pPr>
            <a:lvl7pPr lvl="6" algn="ctr">
              <a:spcBef>
                <a:spcPts val="0"/>
              </a:spcBef>
              <a:buClr>
                <a:schemeClr val="lt1"/>
              </a:buClr>
              <a:buSzPct val="100000"/>
              <a:defRPr sz="6000">
                <a:solidFill>
                  <a:schemeClr val="lt1"/>
                </a:solidFill>
              </a:defRPr>
            </a:lvl7pPr>
            <a:lvl8pPr lvl="7" algn="ctr">
              <a:spcBef>
                <a:spcPts val="0"/>
              </a:spcBef>
              <a:buClr>
                <a:schemeClr val="lt1"/>
              </a:buClr>
              <a:buSzPct val="100000"/>
              <a:defRPr sz="6000">
                <a:solidFill>
                  <a:schemeClr val="lt1"/>
                </a:solidFill>
              </a:defRPr>
            </a:lvl8pPr>
            <a:lvl9pPr lvl="8" algn="ctr">
              <a:spcBef>
                <a:spcPts val="0"/>
              </a:spcBef>
              <a:buClr>
                <a:schemeClr val="lt1"/>
              </a:buClr>
              <a:buSzPct val="100000"/>
              <a:defRPr sz="6000">
                <a:solidFill>
                  <a:schemeClr val="lt1"/>
                </a:solidFill>
              </a:defRPr>
            </a:lvl9pPr>
          </a:lstStyle>
          <a:p/>
        </p:txBody>
      </p:sp>
      <p:sp>
        <p:nvSpPr>
          <p:cNvPr id="13" name="Shape 13"/>
          <p:cNvSpPr txBox="1"/>
          <p:nvPr>
            <p:ph idx="1" type="subTitle"/>
          </p:nvPr>
        </p:nvSpPr>
        <p:spPr>
          <a:xfrm>
            <a:off x="411175" y="3398250"/>
            <a:ext cx="8282399" cy="1260599"/>
          </a:xfrm>
          <a:prstGeom prst="rect">
            <a:avLst/>
          </a:prstGeom>
        </p:spPr>
        <p:txBody>
          <a:bodyPr anchorCtr="0" anchor="ctr" bIns="91425" lIns="91425" rIns="91425" tIns="91425"/>
          <a:lstStyle>
            <a:lvl1pPr lvl="0" algn="ctr">
              <a:lnSpc>
                <a:spcPct val="100000"/>
              </a:lnSpc>
              <a:spcBef>
                <a:spcPts val="0"/>
              </a:spcBef>
              <a:spcAft>
                <a:spcPts val="0"/>
              </a:spcAft>
              <a:buSzPct val="100000"/>
              <a:buFont typeface="Oswald"/>
              <a:buNone/>
              <a:defRPr sz="3600">
                <a:latin typeface="Oswald"/>
                <a:ea typeface="Oswald"/>
                <a:cs typeface="Oswald"/>
                <a:sym typeface="Oswald"/>
              </a:defRPr>
            </a:lvl1pPr>
            <a:lvl2pPr lvl="1" algn="ctr">
              <a:lnSpc>
                <a:spcPct val="100000"/>
              </a:lnSpc>
              <a:spcBef>
                <a:spcPts val="0"/>
              </a:spcBef>
              <a:spcAft>
                <a:spcPts val="0"/>
              </a:spcAft>
              <a:buSzPct val="100000"/>
              <a:buFont typeface="Oswald"/>
              <a:buNone/>
              <a:defRPr sz="3600">
                <a:latin typeface="Oswald"/>
                <a:ea typeface="Oswald"/>
                <a:cs typeface="Oswald"/>
                <a:sym typeface="Oswald"/>
              </a:defRPr>
            </a:lvl2pPr>
            <a:lvl3pPr lvl="2" algn="ctr">
              <a:lnSpc>
                <a:spcPct val="100000"/>
              </a:lnSpc>
              <a:spcBef>
                <a:spcPts val="0"/>
              </a:spcBef>
              <a:spcAft>
                <a:spcPts val="0"/>
              </a:spcAft>
              <a:buSzPct val="100000"/>
              <a:buFont typeface="Oswald"/>
              <a:buNone/>
              <a:defRPr sz="3600">
                <a:latin typeface="Oswald"/>
                <a:ea typeface="Oswald"/>
                <a:cs typeface="Oswald"/>
                <a:sym typeface="Oswald"/>
              </a:defRPr>
            </a:lvl3pPr>
            <a:lvl4pPr lvl="3" algn="ctr">
              <a:lnSpc>
                <a:spcPct val="100000"/>
              </a:lnSpc>
              <a:spcBef>
                <a:spcPts val="0"/>
              </a:spcBef>
              <a:spcAft>
                <a:spcPts val="0"/>
              </a:spcAft>
              <a:buSzPct val="100000"/>
              <a:buFont typeface="Oswald"/>
              <a:buNone/>
              <a:defRPr sz="3600">
                <a:latin typeface="Oswald"/>
                <a:ea typeface="Oswald"/>
                <a:cs typeface="Oswald"/>
                <a:sym typeface="Oswald"/>
              </a:defRPr>
            </a:lvl4pPr>
            <a:lvl5pPr lvl="4" algn="ctr">
              <a:lnSpc>
                <a:spcPct val="100000"/>
              </a:lnSpc>
              <a:spcBef>
                <a:spcPts val="0"/>
              </a:spcBef>
              <a:spcAft>
                <a:spcPts val="0"/>
              </a:spcAft>
              <a:buSzPct val="100000"/>
              <a:buFont typeface="Oswald"/>
              <a:buNone/>
              <a:defRPr sz="3600">
                <a:latin typeface="Oswald"/>
                <a:ea typeface="Oswald"/>
                <a:cs typeface="Oswald"/>
                <a:sym typeface="Oswald"/>
              </a:defRPr>
            </a:lvl5pPr>
            <a:lvl6pPr lvl="5" algn="ctr">
              <a:lnSpc>
                <a:spcPct val="100000"/>
              </a:lnSpc>
              <a:spcBef>
                <a:spcPts val="0"/>
              </a:spcBef>
              <a:spcAft>
                <a:spcPts val="0"/>
              </a:spcAft>
              <a:buSzPct val="100000"/>
              <a:buFont typeface="Oswald"/>
              <a:buNone/>
              <a:defRPr sz="3600">
                <a:latin typeface="Oswald"/>
                <a:ea typeface="Oswald"/>
                <a:cs typeface="Oswald"/>
                <a:sym typeface="Oswald"/>
              </a:defRPr>
            </a:lvl6pPr>
            <a:lvl7pPr lvl="6" algn="ctr">
              <a:lnSpc>
                <a:spcPct val="100000"/>
              </a:lnSpc>
              <a:spcBef>
                <a:spcPts val="0"/>
              </a:spcBef>
              <a:spcAft>
                <a:spcPts val="0"/>
              </a:spcAft>
              <a:buSzPct val="100000"/>
              <a:buFont typeface="Oswald"/>
              <a:buNone/>
              <a:defRPr sz="3600">
                <a:latin typeface="Oswald"/>
                <a:ea typeface="Oswald"/>
                <a:cs typeface="Oswald"/>
                <a:sym typeface="Oswald"/>
              </a:defRPr>
            </a:lvl7pPr>
            <a:lvl8pPr lvl="7" algn="ctr">
              <a:lnSpc>
                <a:spcPct val="100000"/>
              </a:lnSpc>
              <a:spcBef>
                <a:spcPts val="0"/>
              </a:spcBef>
              <a:spcAft>
                <a:spcPts val="0"/>
              </a:spcAft>
              <a:buSzPct val="100000"/>
              <a:buFont typeface="Oswald"/>
              <a:buNone/>
              <a:defRPr sz="3600">
                <a:latin typeface="Oswald"/>
                <a:ea typeface="Oswald"/>
                <a:cs typeface="Oswald"/>
                <a:sym typeface="Oswald"/>
              </a:defRPr>
            </a:lvl8pPr>
            <a:lvl9pPr lvl="8" algn="ctr">
              <a:lnSpc>
                <a:spcPct val="100000"/>
              </a:lnSpc>
              <a:spcBef>
                <a:spcPts val="0"/>
              </a:spcBef>
              <a:spcAft>
                <a:spcPts val="0"/>
              </a:spcAft>
              <a:buSzPct val="100000"/>
              <a:buFont typeface="Oswald"/>
              <a:buNone/>
              <a:defRPr sz="3600">
                <a:latin typeface="Oswald"/>
                <a:ea typeface="Oswald"/>
                <a:cs typeface="Oswald"/>
                <a:sym typeface="Oswald"/>
              </a:defRPr>
            </a:lvl9pPr>
          </a:lstStyle>
          <a:p/>
        </p:txBody>
      </p:sp>
      <p:sp>
        <p:nvSpPr>
          <p:cNvPr id="14" name="Shape 14"/>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Big number">
    <p:spTree>
      <p:nvGrpSpPr>
        <p:cNvPr id="51" name="Shape 51"/>
        <p:cNvGrpSpPr/>
        <p:nvPr/>
      </p:nvGrpSpPr>
      <p:grpSpPr>
        <a:xfrm>
          <a:off x="0" y="0"/>
          <a:ext cx="0" cy="0"/>
          <a:chOff x="0" y="0"/>
          <a:chExt cx="0" cy="0"/>
        </a:xfrm>
      </p:grpSpPr>
      <p:cxnSp>
        <p:nvCxnSpPr>
          <p:cNvPr id="52" name="Shape 52"/>
          <p:cNvCxnSpPr/>
          <p:nvPr/>
        </p:nvCxnSpPr>
        <p:spPr>
          <a:xfrm>
            <a:off x="413275" y="2988275"/>
            <a:ext cx="910499" cy="0"/>
          </a:xfrm>
          <a:prstGeom prst="straightConnector1">
            <a:avLst/>
          </a:prstGeom>
          <a:noFill/>
          <a:ln cap="flat" cmpd="sng" w="28575">
            <a:solidFill>
              <a:schemeClr val="dk1"/>
            </a:solidFill>
            <a:prstDash val="lgDash"/>
            <a:round/>
            <a:headEnd len="med" w="med" type="none"/>
            <a:tailEnd len="med" w="med" type="none"/>
          </a:ln>
        </p:spPr>
      </p:cxnSp>
      <p:sp>
        <p:nvSpPr>
          <p:cNvPr id="53" name="Shape 53"/>
          <p:cNvSpPr txBox="1"/>
          <p:nvPr>
            <p:ph type="title"/>
          </p:nvPr>
        </p:nvSpPr>
        <p:spPr>
          <a:xfrm>
            <a:off x="311700" y="1106125"/>
            <a:ext cx="8520599" cy="1963500"/>
          </a:xfrm>
          <a:prstGeom prst="rect">
            <a:avLst/>
          </a:prstGeom>
        </p:spPr>
        <p:txBody>
          <a:bodyPr anchorCtr="0" anchor="b" bIns="91425" lIns="91425" rIns="91425" tIns="91425"/>
          <a:lstStyle>
            <a:lvl1pPr lvl="0">
              <a:spcBef>
                <a:spcPts val="0"/>
              </a:spcBef>
              <a:buSzPct val="100000"/>
              <a:defRPr sz="12000"/>
            </a:lvl1pPr>
            <a:lvl2pPr lvl="1">
              <a:spcBef>
                <a:spcPts val="0"/>
              </a:spcBef>
              <a:buSzPct val="100000"/>
              <a:defRPr sz="12000"/>
            </a:lvl2pPr>
            <a:lvl3pPr lvl="2">
              <a:spcBef>
                <a:spcPts val="0"/>
              </a:spcBef>
              <a:buSzPct val="100000"/>
              <a:defRPr sz="12000"/>
            </a:lvl3pPr>
            <a:lvl4pPr lvl="3">
              <a:spcBef>
                <a:spcPts val="0"/>
              </a:spcBef>
              <a:buSzPct val="100000"/>
              <a:defRPr sz="12000"/>
            </a:lvl4pPr>
            <a:lvl5pPr lvl="4">
              <a:spcBef>
                <a:spcPts val="0"/>
              </a:spcBef>
              <a:buSzPct val="100000"/>
              <a:defRPr sz="12000"/>
            </a:lvl5pPr>
            <a:lvl6pPr lvl="5">
              <a:spcBef>
                <a:spcPts val="0"/>
              </a:spcBef>
              <a:buSzPct val="100000"/>
              <a:defRPr sz="12000"/>
            </a:lvl6pPr>
            <a:lvl7pPr lvl="6">
              <a:spcBef>
                <a:spcPts val="0"/>
              </a:spcBef>
              <a:buSzPct val="100000"/>
              <a:defRPr sz="12000"/>
            </a:lvl7pPr>
            <a:lvl8pPr lvl="7">
              <a:spcBef>
                <a:spcPts val="0"/>
              </a:spcBef>
              <a:buSzPct val="100000"/>
              <a:defRPr sz="12000"/>
            </a:lvl8pPr>
            <a:lvl9pPr lvl="8">
              <a:spcBef>
                <a:spcPts val="0"/>
              </a:spcBef>
              <a:buSzPct val="100000"/>
              <a:defRPr sz="12000"/>
            </a:lvl9pPr>
          </a:lstStyle>
          <a:p/>
        </p:txBody>
      </p:sp>
      <p:sp>
        <p:nvSpPr>
          <p:cNvPr id="54" name="Shape 54"/>
          <p:cNvSpPr txBox="1"/>
          <p:nvPr>
            <p:ph idx="1" type="body"/>
          </p:nvPr>
        </p:nvSpPr>
        <p:spPr>
          <a:xfrm>
            <a:off x="311700" y="3152225"/>
            <a:ext cx="8520599" cy="13008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5" name="Shape 55"/>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15" name="Shape 15"/>
        <p:cNvGrpSpPr/>
        <p:nvPr/>
      </p:nvGrpSpPr>
      <p:grpSpPr>
        <a:xfrm>
          <a:off x="0" y="0"/>
          <a:ext cx="0" cy="0"/>
          <a:chOff x="0" y="0"/>
          <a:chExt cx="0" cy="0"/>
        </a:xfrm>
      </p:grpSpPr>
      <p:sp>
        <p:nvSpPr>
          <p:cNvPr id="16" name="Shape 16"/>
          <p:cNvSpPr/>
          <p:nvPr/>
        </p:nvSpPr>
        <p:spPr>
          <a:xfrm>
            <a:off x="0" y="1567350"/>
            <a:ext cx="9144000" cy="2008800"/>
          </a:xfrm>
          <a:prstGeom prst="rect">
            <a:avLst/>
          </a:prstGeom>
          <a:solidFill>
            <a:schemeClr val="dk1"/>
          </a:solidFill>
          <a:ln>
            <a:noFill/>
          </a:ln>
        </p:spPr>
        <p:txBody>
          <a:bodyPr anchorCtr="0" anchor="ctr" bIns="91425" lIns="91425" rIns="91425" tIns="91425">
            <a:noAutofit/>
          </a:bodyPr>
          <a:lstStyle/>
          <a:p>
            <a:pPr lvl="0">
              <a:spcBef>
                <a:spcPts val="0"/>
              </a:spcBef>
              <a:buNone/>
            </a:pPr>
            <a:r>
              <a:t/>
            </a:r>
            <a:endParaRPr/>
          </a:p>
        </p:txBody>
      </p:sp>
      <p:sp>
        <p:nvSpPr>
          <p:cNvPr id="17" name="Shape 17"/>
          <p:cNvSpPr txBox="1"/>
          <p:nvPr>
            <p:ph type="title"/>
          </p:nvPr>
        </p:nvSpPr>
        <p:spPr>
          <a:xfrm>
            <a:off x="430800" y="1889700"/>
            <a:ext cx="8282399" cy="1516500"/>
          </a:xfrm>
          <a:prstGeom prst="rect">
            <a:avLst/>
          </a:prstGeom>
        </p:spPr>
        <p:txBody>
          <a:bodyPr anchorCtr="0" anchor="ctr" bIns="91425" lIns="91425" rIns="91425" tIns="91425"/>
          <a:lstStyle>
            <a:lvl1pPr lvl="0" algn="ctr">
              <a:spcBef>
                <a:spcPts val="0"/>
              </a:spcBef>
              <a:buClr>
                <a:schemeClr val="lt1"/>
              </a:buClr>
              <a:buSzPct val="100000"/>
              <a:defRPr sz="3600">
                <a:solidFill>
                  <a:schemeClr val="lt1"/>
                </a:solidFill>
              </a:defRPr>
            </a:lvl1pPr>
            <a:lvl2pPr lvl="1" algn="ctr">
              <a:spcBef>
                <a:spcPts val="0"/>
              </a:spcBef>
              <a:buClr>
                <a:schemeClr val="lt1"/>
              </a:buClr>
              <a:buSzPct val="100000"/>
              <a:defRPr sz="3600">
                <a:solidFill>
                  <a:schemeClr val="lt1"/>
                </a:solidFill>
              </a:defRPr>
            </a:lvl2pPr>
            <a:lvl3pPr lvl="2" algn="ctr">
              <a:spcBef>
                <a:spcPts val="0"/>
              </a:spcBef>
              <a:buClr>
                <a:schemeClr val="lt1"/>
              </a:buClr>
              <a:buSzPct val="100000"/>
              <a:defRPr sz="3600">
                <a:solidFill>
                  <a:schemeClr val="lt1"/>
                </a:solidFill>
              </a:defRPr>
            </a:lvl3pPr>
            <a:lvl4pPr lvl="3" algn="ctr">
              <a:spcBef>
                <a:spcPts val="0"/>
              </a:spcBef>
              <a:buClr>
                <a:schemeClr val="lt1"/>
              </a:buClr>
              <a:buSzPct val="100000"/>
              <a:defRPr sz="3600">
                <a:solidFill>
                  <a:schemeClr val="lt1"/>
                </a:solidFill>
              </a:defRPr>
            </a:lvl4pPr>
            <a:lvl5pPr lvl="4" algn="ctr">
              <a:spcBef>
                <a:spcPts val="0"/>
              </a:spcBef>
              <a:buClr>
                <a:schemeClr val="lt1"/>
              </a:buClr>
              <a:buSzPct val="100000"/>
              <a:defRPr sz="3600">
                <a:solidFill>
                  <a:schemeClr val="lt1"/>
                </a:solidFill>
              </a:defRPr>
            </a:lvl5pPr>
            <a:lvl6pPr lvl="5" algn="ctr">
              <a:spcBef>
                <a:spcPts val="0"/>
              </a:spcBef>
              <a:buClr>
                <a:schemeClr val="lt1"/>
              </a:buClr>
              <a:buSzPct val="100000"/>
              <a:defRPr sz="3600">
                <a:solidFill>
                  <a:schemeClr val="lt1"/>
                </a:solidFill>
              </a:defRPr>
            </a:lvl6pPr>
            <a:lvl7pPr lvl="6" algn="ctr">
              <a:spcBef>
                <a:spcPts val="0"/>
              </a:spcBef>
              <a:buClr>
                <a:schemeClr val="lt1"/>
              </a:buClr>
              <a:buSzPct val="100000"/>
              <a:defRPr sz="3600">
                <a:solidFill>
                  <a:schemeClr val="lt1"/>
                </a:solidFill>
              </a:defRPr>
            </a:lvl7pPr>
            <a:lvl8pPr lvl="7" algn="ctr">
              <a:spcBef>
                <a:spcPts val="0"/>
              </a:spcBef>
              <a:buClr>
                <a:schemeClr val="lt1"/>
              </a:buClr>
              <a:buSzPct val="100000"/>
              <a:defRPr sz="3600">
                <a:solidFill>
                  <a:schemeClr val="lt1"/>
                </a:solidFill>
              </a:defRPr>
            </a:lvl8pPr>
            <a:lvl9pPr lvl="8" algn="ctr">
              <a:spcBef>
                <a:spcPts val="0"/>
              </a:spcBef>
              <a:buClr>
                <a:schemeClr val="lt1"/>
              </a:buClr>
              <a:buSzPct val="100000"/>
              <a:defRPr sz="3600">
                <a:solidFill>
                  <a:schemeClr val="lt1"/>
                </a:solidFill>
              </a:defRPr>
            </a:lvl9pPr>
          </a:lstStyle>
          <a:p/>
        </p:txBody>
      </p:sp>
      <p:sp>
        <p:nvSpPr>
          <p:cNvPr id="18" name="Shape 18"/>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19" name="Shape 19"/>
        <p:cNvGrpSpPr/>
        <p:nvPr/>
      </p:nvGrpSpPr>
      <p:grpSpPr>
        <a:xfrm>
          <a:off x="0" y="0"/>
          <a:ext cx="0" cy="0"/>
          <a:chOff x="0" y="0"/>
          <a:chExt cx="0" cy="0"/>
        </a:xfrm>
      </p:grpSpPr>
      <p:cxnSp>
        <p:nvCxnSpPr>
          <p:cNvPr id="20" name="Shape 20"/>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1" name="Shape 2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468825"/>
            <a:ext cx="8520599" cy="3099900"/>
          </a:xfrm>
          <a:prstGeom prst="rect">
            <a:avLst/>
          </a:prstGeom>
        </p:spPr>
        <p:txBody>
          <a:bodyPr anchorCtr="0" anchor="t"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3" name="Shape 23"/>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24" name="Shape 24"/>
        <p:cNvGrpSpPr/>
        <p:nvPr/>
      </p:nvGrpSpPr>
      <p:grpSpPr>
        <a:xfrm>
          <a:off x="0" y="0"/>
          <a:ext cx="0" cy="0"/>
          <a:chOff x="0" y="0"/>
          <a:chExt cx="0" cy="0"/>
        </a:xfrm>
      </p:grpSpPr>
      <p:cxnSp>
        <p:nvCxnSpPr>
          <p:cNvPr id="25" name="Shape 25"/>
          <p:cNvCxnSpPr/>
          <p:nvPr/>
        </p:nvCxnSpPr>
        <p:spPr>
          <a:xfrm>
            <a:off x="429200" y="1275577"/>
            <a:ext cx="614099" cy="0"/>
          </a:xfrm>
          <a:prstGeom prst="straightConnector1">
            <a:avLst/>
          </a:prstGeom>
          <a:noFill/>
          <a:ln cap="flat" cmpd="sng" w="19050">
            <a:solidFill>
              <a:schemeClr val="dk2"/>
            </a:solidFill>
            <a:prstDash val="lgDash"/>
            <a:round/>
            <a:headEnd len="med" w="med" type="none"/>
            <a:tailEnd len="med" w="med" type="none"/>
          </a:ln>
        </p:spPr>
      </p:cxnSp>
      <p:sp>
        <p:nvSpPr>
          <p:cNvPr id="26" name="Shape 26"/>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 type="body"/>
          </p:nvPr>
        </p:nvSpPr>
        <p:spPr>
          <a:xfrm>
            <a:off x="3117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8" name="Shape 28"/>
          <p:cNvSpPr txBox="1"/>
          <p:nvPr>
            <p:ph idx="2" type="body"/>
          </p:nvPr>
        </p:nvSpPr>
        <p:spPr>
          <a:xfrm>
            <a:off x="4832400" y="1468825"/>
            <a:ext cx="3999899" cy="3099900"/>
          </a:xfrm>
          <a:prstGeom prst="rect">
            <a:avLst/>
          </a:prstGeom>
        </p:spPr>
        <p:txBody>
          <a:bodyPr anchorCtr="0" anchor="t" bIns="91425" lIns="91425" rIns="91425"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9" name="Shape 29"/>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30" name="Shape 30"/>
        <p:cNvGrpSpPr/>
        <p:nvPr/>
      </p:nvGrpSpPr>
      <p:grpSpPr>
        <a:xfrm>
          <a:off x="0" y="0"/>
          <a:ext cx="0" cy="0"/>
          <a:chOff x="0" y="0"/>
          <a:chExt cx="0" cy="0"/>
        </a:xfrm>
      </p:grpSpPr>
      <p:sp>
        <p:nvSpPr>
          <p:cNvPr id="31" name="Shape 31"/>
          <p:cNvSpPr txBox="1"/>
          <p:nvPr>
            <p:ph type="title"/>
          </p:nvPr>
        </p:nvSpPr>
        <p:spPr>
          <a:xfrm>
            <a:off x="311700" y="372500"/>
            <a:ext cx="8520599" cy="733499"/>
          </a:xfrm>
          <a:prstGeom prst="rect">
            <a:avLst/>
          </a:prstGeom>
        </p:spPr>
        <p:txBody>
          <a:bodyPr anchorCtr="0" anchor="b"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32" name="Shape 32"/>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One column text">
    <p:spTree>
      <p:nvGrpSpPr>
        <p:cNvPr id="33" name="Shape 33"/>
        <p:cNvGrpSpPr/>
        <p:nvPr/>
      </p:nvGrpSpPr>
      <p:grpSpPr>
        <a:xfrm>
          <a:off x="0" y="0"/>
          <a:ext cx="0" cy="0"/>
          <a:chOff x="0" y="0"/>
          <a:chExt cx="0" cy="0"/>
        </a:xfrm>
      </p:grpSpPr>
      <p:cxnSp>
        <p:nvCxnSpPr>
          <p:cNvPr id="34" name="Shape 34"/>
          <p:cNvCxnSpPr/>
          <p:nvPr/>
        </p:nvCxnSpPr>
        <p:spPr>
          <a:xfrm>
            <a:off x="418675" y="1457787"/>
            <a:ext cx="614099" cy="0"/>
          </a:xfrm>
          <a:prstGeom prst="straightConnector1">
            <a:avLst/>
          </a:prstGeom>
          <a:noFill/>
          <a:ln cap="flat" cmpd="sng" w="19050">
            <a:solidFill>
              <a:schemeClr val="dk2"/>
            </a:solidFill>
            <a:prstDash val="lgDash"/>
            <a:round/>
            <a:headEnd len="med" w="med" type="none"/>
            <a:tailEnd len="med" w="med" type="none"/>
          </a:ln>
        </p:spPr>
      </p:cxnSp>
      <p:sp>
        <p:nvSpPr>
          <p:cNvPr id="35" name="Shape 35"/>
          <p:cNvSpPr txBox="1"/>
          <p:nvPr>
            <p:ph type="title"/>
          </p:nvPr>
        </p:nvSpPr>
        <p:spPr>
          <a:xfrm>
            <a:off x="311700" y="631800"/>
            <a:ext cx="2807999" cy="755699"/>
          </a:xfrm>
          <a:prstGeom prst="rect">
            <a:avLst/>
          </a:prstGeom>
        </p:spPr>
        <p:txBody>
          <a:bodyPr anchorCtr="0" anchor="b" bIns="91425" lIns="91425" rIns="91425"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6" name="Shape 36"/>
          <p:cNvSpPr txBox="1"/>
          <p:nvPr>
            <p:ph idx="1" type="body"/>
          </p:nvPr>
        </p:nvSpPr>
        <p:spPr>
          <a:xfrm>
            <a:off x="311700" y="1618203"/>
            <a:ext cx="2807999" cy="2950800"/>
          </a:xfrm>
          <a:prstGeom prst="rect">
            <a:avLst/>
          </a:prstGeom>
        </p:spPr>
        <p:txBody>
          <a:bodyPr anchorCtr="0" anchor="t" bIns="91425" lIns="91425" rIns="91425"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7" name="Shape 3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Main point">
    <p:bg>
      <p:bgPr>
        <a:solidFill>
          <a:schemeClr val="lt2"/>
        </a:solidFill>
      </p:bgPr>
    </p:bg>
    <p:spTree>
      <p:nvGrpSpPr>
        <p:cNvPr id="38" name="Shape 38"/>
        <p:cNvGrpSpPr/>
        <p:nvPr/>
      </p:nvGrpSpPr>
      <p:grpSpPr>
        <a:xfrm>
          <a:off x="0" y="0"/>
          <a:ext cx="0" cy="0"/>
          <a:chOff x="0" y="0"/>
          <a:chExt cx="0" cy="0"/>
        </a:xfrm>
      </p:grpSpPr>
      <p:sp>
        <p:nvSpPr>
          <p:cNvPr id="39" name="Shape 39"/>
          <p:cNvSpPr txBox="1"/>
          <p:nvPr>
            <p:ph type="title"/>
          </p:nvPr>
        </p:nvSpPr>
        <p:spPr>
          <a:xfrm>
            <a:off x="490250" y="528900"/>
            <a:ext cx="5678099" cy="4085699"/>
          </a:xfrm>
          <a:prstGeom prst="rect">
            <a:avLst/>
          </a:prstGeom>
        </p:spPr>
        <p:txBody>
          <a:bodyPr anchorCtr="0" anchor="ctr" bIns="91425" lIns="91425" rIns="91425" tIns="91425"/>
          <a:lstStyle>
            <a:lvl1pPr lvl="0">
              <a:spcBef>
                <a:spcPts val="0"/>
              </a:spcBef>
              <a:buClr>
                <a:schemeClr val="lt1"/>
              </a:buClr>
              <a:buSzPct val="100000"/>
              <a:defRPr sz="5400">
                <a:solidFill>
                  <a:schemeClr val="lt1"/>
                </a:solidFill>
              </a:defRPr>
            </a:lvl1pPr>
            <a:lvl2pPr lvl="1">
              <a:spcBef>
                <a:spcPts val="0"/>
              </a:spcBef>
              <a:buClr>
                <a:schemeClr val="lt1"/>
              </a:buClr>
              <a:buSzPct val="100000"/>
              <a:defRPr sz="5400">
                <a:solidFill>
                  <a:schemeClr val="lt1"/>
                </a:solidFill>
              </a:defRPr>
            </a:lvl2pPr>
            <a:lvl3pPr lvl="2">
              <a:spcBef>
                <a:spcPts val="0"/>
              </a:spcBef>
              <a:buClr>
                <a:schemeClr val="lt1"/>
              </a:buClr>
              <a:buSzPct val="100000"/>
              <a:defRPr sz="5400">
                <a:solidFill>
                  <a:schemeClr val="lt1"/>
                </a:solidFill>
              </a:defRPr>
            </a:lvl3pPr>
            <a:lvl4pPr lvl="3">
              <a:spcBef>
                <a:spcPts val="0"/>
              </a:spcBef>
              <a:buClr>
                <a:schemeClr val="lt1"/>
              </a:buClr>
              <a:buSzPct val="100000"/>
              <a:defRPr sz="5400">
                <a:solidFill>
                  <a:schemeClr val="lt1"/>
                </a:solidFill>
              </a:defRPr>
            </a:lvl4pPr>
            <a:lvl5pPr lvl="4">
              <a:spcBef>
                <a:spcPts val="0"/>
              </a:spcBef>
              <a:buClr>
                <a:schemeClr val="lt1"/>
              </a:buClr>
              <a:buSzPct val="100000"/>
              <a:defRPr sz="5400">
                <a:solidFill>
                  <a:schemeClr val="lt1"/>
                </a:solidFill>
              </a:defRPr>
            </a:lvl5pPr>
            <a:lvl6pPr lvl="5">
              <a:spcBef>
                <a:spcPts val="0"/>
              </a:spcBef>
              <a:buClr>
                <a:schemeClr val="lt1"/>
              </a:buClr>
              <a:buSzPct val="100000"/>
              <a:defRPr sz="5400">
                <a:solidFill>
                  <a:schemeClr val="lt1"/>
                </a:solidFill>
              </a:defRPr>
            </a:lvl6pPr>
            <a:lvl7pPr lvl="6">
              <a:spcBef>
                <a:spcPts val="0"/>
              </a:spcBef>
              <a:buClr>
                <a:schemeClr val="lt1"/>
              </a:buClr>
              <a:buSzPct val="100000"/>
              <a:defRPr sz="5400">
                <a:solidFill>
                  <a:schemeClr val="lt1"/>
                </a:solidFill>
              </a:defRPr>
            </a:lvl7pPr>
            <a:lvl8pPr lvl="7">
              <a:spcBef>
                <a:spcPts val="0"/>
              </a:spcBef>
              <a:buClr>
                <a:schemeClr val="lt1"/>
              </a:buClr>
              <a:buSzPct val="100000"/>
              <a:defRPr sz="5400">
                <a:solidFill>
                  <a:schemeClr val="lt1"/>
                </a:solidFill>
              </a:defRPr>
            </a:lvl8pPr>
            <a:lvl9pPr lvl="8">
              <a:spcBef>
                <a:spcPts val="0"/>
              </a:spcBef>
              <a:buClr>
                <a:schemeClr val="lt1"/>
              </a:buClr>
              <a:buSzPct val="100000"/>
              <a:defRPr sz="5400">
                <a:solidFill>
                  <a:schemeClr val="lt1"/>
                </a:solidFill>
              </a:defRPr>
            </a:lvl9pPr>
          </a:lstStyle>
          <a:p/>
        </p:txBody>
      </p:sp>
      <p:sp>
        <p:nvSpPr>
          <p:cNvPr id="40" name="Shape 4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solidFill>
                  <a:schemeClr val="lt1"/>
                </a:solidFill>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Section title and description">
    <p:bg>
      <p:bgPr>
        <a:solidFill>
          <a:schemeClr val="dk1"/>
        </a:solidFill>
      </p:bgPr>
    </p:bg>
    <p:spTree>
      <p:nvGrpSpPr>
        <p:cNvPr id="41" name="Shape 41"/>
        <p:cNvGrpSpPr/>
        <p:nvPr/>
      </p:nvGrpSpPr>
      <p:grpSpPr>
        <a:xfrm>
          <a:off x="0" y="0"/>
          <a:ext cx="0" cy="0"/>
          <a:chOff x="0" y="0"/>
          <a:chExt cx="0" cy="0"/>
        </a:xfrm>
      </p:grpSpPr>
      <p:sp>
        <p:nvSpPr>
          <p:cNvPr id="42" name="Shape 42"/>
          <p:cNvSpPr/>
          <p:nvPr/>
        </p:nvSpPr>
        <p:spPr>
          <a:xfrm>
            <a:off x="4572000" y="175"/>
            <a:ext cx="4572000" cy="5143499"/>
          </a:xfrm>
          <a:prstGeom prst="rect">
            <a:avLst/>
          </a:prstGeom>
          <a:solidFill>
            <a:schemeClr val="lt1"/>
          </a:solidFill>
          <a:ln>
            <a:noFill/>
          </a:ln>
        </p:spPr>
        <p:txBody>
          <a:bodyPr anchorCtr="0" anchor="ctr" bIns="91425" lIns="91425" rIns="91425" tIns="91425">
            <a:noAutofit/>
          </a:bodyPr>
          <a:lstStyle/>
          <a:p>
            <a:pPr lvl="0">
              <a:spcBef>
                <a:spcPts val="0"/>
              </a:spcBef>
              <a:buNone/>
            </a:pPr>
            <a:r>
              <a:t/>
            </a:r>
            <a:endParaRPr/>
          </a:p>
        </p:txBody>
      </p:sp>
      <p:cxnSp>
        <p:nvCxnSpPr>
          <p:cNvPr id="43" name="Shape 43"/>
          <p:cNvCxnSpPr/>
          <p:nvPr/>
        </p:nvCxnSpPr>
        <p:spPr>
          <a:xfrm>
            <a:off x="5029675" y="4495500"/>
            <a:ext cx="577199" cy="0"/>
          </a:xfrm>
          <a:prstGeom prst="straightConnector1">
            <a:avLst/>
          </a:prstGeom>
          <a:noFill/>
          <a:ln cap="flat" cmpd="sng" w="19050">
            <a:solidFill>
              <a:schemeClr val="dk1"/>
            </a:solidFill>
            <a:prstDash val="lgDash"/>
            <a:round/>
            <a:headEnd len="med" w="med" type="none"/>
            <a:tailEnd len="med" w="med" type="none"/>
          </a:ln>
        </p:spPr>
      </p:cxnSp>
      <p:sp>
        <p:nvSpPr>
          <p:cNvPr id="44" name="Shape 44"/>
          <p:cNvSpPr txBox="1"/>
          <p:nvPr>
            <p:ph type="title"/>
          </p:nvPr>
        </p:nvSpPr>
        <p:spPr>
          <a:xfrm>
            <a:off x="265500" y="1078750"/>
            <a:ext cx="4045199" cy="1789200"/>
          </a:xfrm>
          <a:prstGeom prst="rect">
            <a:avLst/>
          </a:prstGeom>
        </p:spPr>
        <p:txBody>
          <a:bodyPr anchorCtr="0" anchor="b" bIns="91425" lIns="91425" rIns="91425" tIns="91425"/>
          <a:lstStyle>
            <a:lvl1pPr lvl="0" algn="ctr">
              <a:spcBef>
                <a:spcPts val="0"/>
              </a:spcBef>
              <a:buClr>
                <a:schemeClr val="lt1"/>
              </a:buClr>
              <a:buSzPct val="100000"/>
              <a:defRPr sz="4600">
                <a:solidFill>
                  <a:schemeClr val="lt1"/>
                </a:solidFill>
              </a:defRPr>
            </a:lvl1pPr>
            <a:lvl2pPr lvl="1" algn="ctr">
              <a:spcBef>
                <a:spcPts val="0"/>
              </a:spcBef>
              <a:buClr>
                <a:schemeClr val="lt1"/>
              </a:buClr>
              <a:buSzPct val="100000"/>
              <a:defRPr sz="4600">
                <a:solidFill>
                  <a:schemeClr val="lt1"/>
                </a:solidFill>
              </a:defRPr>
            </a:lvl2pPr>
            <a:lvl3pPr lvl="2" algn="ctr">
              <a:spcBef>
                <a:spcPts val="0"/>
              </a:spcBef>
              <a:buClr>
                <a:schemeClr val="lt1"/>
              </a:buClr>
              <a:buSzPct val="100000"/>
              <a:defRPr sz="4600">
                <a:solidFill>
                  <a:schemeClr val="lt1"/>
                </a:solidFill>
              </a:defRPr>
            </a:lvl3pPr>
            <a:lvl4pPr lvl="3" algn="ctr">
              <a:spcBef>
                <a:spcPts val="0"/>
              </a:spcBef>
              <a:buClr>
                <a:schemeClr val="lt1"/>
              </a:buClr>
              <a:buSzPct val="100000"/>
              <a:defRPr sz="4600">
                <a:solidFill>
                  <a:schemeClr val="lt1"/>
                </a:solidFill>
              </a:defRPr>
            </a:lvl4pPr>
            <a:lvl5pPr lvl="4" algn="ctr">
              <a:spcBef>
                <a:spcPts val="0"/>
              </a:spcBef>
              <a:buClr>
                <a:schemeClr val="lt1"/>
              </a:buClr>
              <a:buSzPct val="100000"/>
              <a:defRPr sz="4600">
                <a:solidFill>
                  <a:schemeClr val="lt1"/>
                </a:solidFill>
              </a:defRPr>
            </a:lvl5pPr>
            <a:lvl6pPr lvl="5" algn="ctr">
              <a:spcBef>
                <a:spcPts val="0"/>
              </a:spcBef>
              <a:buClr>
                <a:schemeClr val="lt1"/>
              </a:buClr>
              <a:buSzPct val="100000"/>
              <a:defRPr sz="4600">
                <a:solidFill>
                  <a:schemeClr val="lt1"/>
                </a:solidFill>
              </a:defRPr>
            </a:lvl6pPr>
            <a:lvl7pPr lvl="6" algn="ctr">
              <a:spcBef>
                <a:spcPts val="0"/>
              </a:spcBef>
              <a:buClr>
                <a:schemeClr val="lt1"/>
              </a:buClr>
              <a:buSzPct val="100000"/>
              <a:defRPr sz="4600">
                <a:solidFill>
                  <a:schemeClr val="lt1"/>
                </a:solidFill>
              </a:defRPr>
            </a:lvl7pPr>
            <a:lvl8pPr lvl="7" algn="ctr">
              <a:spcBef>
                <a:spcPts val="0"/>
              </a:spcBef>
              <a:buClr>
                <a:schemeClr val="lt1"/>
              </a:buClr>
              <a:buSzPct val="100000"/>
              <a:defRPr sz="4600">
                <a:solidFill>
                  <a:schemeClr val="lt1"/>
                </a:solidFill>
              </a:defRPr>
            </a:lvl8pPr>
            <a:lvl9pPr lvl="8" algn="ctr">
              <a:spcBef>
                <a:spcPts val="0"/>
              </a:spcBef>
              <a:buClr>
                <a:schemeClr val="lt1"/>
              </a:buClr>
              <a:buSzPct val="100000"/>
              <a:defRPr sz="4600">
                <a:solidFill>
                  <a:schemeClr val="lt1"/>
                </a:solidFill>
              </a:defRPr>
            </a:lvl9pPr>
          </a:lstStyle>
          <a:p/>
        </p:txBody>
      </p:sp>
      <p:sp>
        <p:nvSpPr>
          <p:cNvPr id="45" name="Shape 45"/>
          <p:cNvSpPr txBox="1"/>
          <p:nvPr>
            <p:ph idx="1" type="subTitle"/>
          </p:nvPr>
        </p:nvSpPr>
        <p:spPr>
          <a:xfrm>
            <a:off x="265500" y="2921400"/>
            <a:ext cx="4045199" cy="1345500"/>
          </a:xfrm>
          <a:prstGeom prst="rect">
            <a:avLst/>
          </a:prstGeom>
        </p:spPr>
        <p:txBody>
          <a:bodyPr anchorCtr="0" anchor="t" bIns="91425" lIns="91425" rIns="91425" tIns="91425"/>
          <a:lstStyle>
            <a:lvl1pPr lvl="0" algn="ctr">
              <a:lnSpc>
                <a:spcPct val="100000"/>
              </a:lnSpc>
              <a:spcBef>
                <a:spcPts val="0"/>
              </a:spcBef>
              <a:spcAft>
                <a:spcPts val="0"/>
              </a:spcAft>
              <a:buClr>
                <a:schemeClr val="lt1"/>
              </a:buClr>
              <a:buSzPct val="100000"/>
              <a:buNone/>
              <a:defRPr sz="1900">
                <a:solidFill>
                  <a:schemeClr val="lt1"/>
                </a:solidFill>
              </a:defRPr>
            </a:lvl1pPr>
            <a:lvl2pPr lvl="1" algn="ctr">
              <a:lnSpc>
                <a:spcPct val="100000"/>
              </a:lnSpc>
              <a:spcBef>
                <a:spcPts val="0"/>
              </a:spcBef>
              <a:spcAft>
                <a:spcPts val="0"/>
              </a:spcAft>
              <a:buClr>
                <a:schemeClr val="lt1"/>
              </a:buClr>
              <a:buSzPct val="100000"/>
              <a:buNone/>
              <a:defRPr sz="1900">
                <a:solidFill>
                  <a:schemeClr val="lt1"/>
                </a:solidFill>
              </a:defRPr>
            </a:lvl2pPr>
            <a:lvl3pPr lvl="2" algn="ctr">
              <a:lnSpc>
                <a:spcPct val="100000"/>
              </a:lnSpc>
              <a:spcBef>
                <a:spcPts val="0"/>
              </a:spcBef>
              <a:spcAft>
                <a:spcPts val="0"/>
              </a:spcAft>
              <a:buClr>
                <a:schemeClr val="lt1"/>
              </a:buClr>
              <a:buSzPct val="100000"/>
              <a:buNone/>
              <a:defRPr sz="1900">
                <a:solidFill>
                  <a:schemeClr val="lt1"/>
                </a:solidFill>
              </a:defRPr>
            </a:lvl3pPr>
            <a:lvl4pPr lvl="3" algn="ctr">
              <a:lnSpc>
                <a:spcPct val="100000"/>
              </a:lnSpc>
              <a:spcBef>
                <a:spcPts val="0"/>
              </a:spcBef>
              <a:spcAft>
                <a:spcPts val="0"/>
              </a:spcAft>
              <a:buClr>
                <a:schemeClr val="lt1"/>
              </a:buClr>
              <a:buSzPct val="100000"/>
              <a:buNone/>
              <a:defRPr sz="1900">
                <a:solidFill>
                  <a:schemeClr val="lt1"/>
                </a:solidFill>
              </a:defRPr>
            </a:lvl4pPr>
            <a:lvl5pPr lvl="4" algn="ctr">
              <a:lnSpc>
                <a:spcPct val="100000"/>
              </a:lnSpc>
              <a:spcBef>
                <a:spcPts val="0"/>
              </a:spcBef>
              <a:spcAft>
                <a:spcPts val="0"/>
              </a:spcAft>
              <a:buClr>
                <a:schemeClr val="lt1"/>
              </a:buClr>
              <a:buSzPct val="100000"/>
              <a:buNone/>
              <a:defRPr sz="1900">
                <a:solidFill>
                  <a:schemeClr val="lt1"/>
                </a:solidFill>
              </a:defRPr>
            </a:lvl5pPr>
            <a:lvl6pPr lvl="5" algn="ctr">
              <a:lnSpc>
                <a:spcPct val="100000"/>
              </a:lnSpc>
              <a:spcBef>
                <a:spcPts val="0"/>
              </a:spcBef>
              <a:spcAft>
                <a:spcPts val="0"/>
              </a:spcAft>
              <a:buClr>
                <a:schemeClr val="lt1"/>
              </a:buClr>
              <a:buSzPct val="100000"/>
              <a:buNone/>
              <a:defRPr sz="1900">
                <a:solidFill>
                  <a:schemeClr val="lt1"/>
                </a:solidFill>
              </a:defRPr>
            </a:lvl6pPr>
            <a:lvl7pPr lvl="6" algn="ctr">
              <a:lnSpc>
                <a:spcPct val="100000"/>
              </a:lnSpc>
              <a:spcBef>
                <a:spcPts val="0"/>
              </a:spcBef>
              <a:spcAft>
                <a:spcPts val="0"/>
              </a:spcAft>
              <a:buClr>
                <a:schemeClr val="lt1"/>
              </a:buClr>
              <a:buSzPct val="100000"/>
              <a:buNone/>
              <a:defRPr sz="1900">
                <a:solidFill>
                  <a:schemeClr val="lt1"/>
                </a:solidFill>
              </a:defRPr>
            </a:lvl7pPr>
            <a:lvl8pPr lvl="7" algn="ctr">
              <a:lnSpc>
                <a:spcPct val="100000"/>
              </a:lnSpc>
              <a:spcBef>
                <a:spcPts val="0"/>
              </a:spcBef>
              <a:spcAft>
                <a:spcPts val="0"/>
              </a:spcAft>
              <a:buClr>
                <a:schemeClr val="lt1"/>
              </a:buClr>
              <a:buSzPct val="100000"/>
              <a:buNone/>
              <a:defRPr sz="1900">
                <a:solidFill>
                  <a:schemeClr val="lt1"/>
                </a:solidFill>
              </a:defRPr>
            </a:lvl8pPr>
            <a:lvl9pPr lvl="8" algn="ctr">
              <a:lnSpc>
                <a:spcPct val="100000"/>
              </a:lnSpc>
              <a:spcBef>
                <a:spcPts val="0"/>
              </a:spcBef>
              <a:spcAft>
                <a:spcPts val="0"/>
              </a:spcAft>
              <a:buClr>
                <a:schemeClr val="lt1"/>
              </a:buClr>
              <a:buSzPct val="100000"/>
              <a:buNone/>
              <a:defRPr sz="1900">
                <a:solidFill>
                  <a:schemeClr val="lt1"/>
                </a:solidFill>
              </a:defRPr>
            </a:lvl9pPr>
          </a:lstStyle>
          <a:p/>
        </p:txBody>
      </p:sp>
      <p:sp>
        <p:nvSpPr>
          <p:cNvPr id="46" name="Shape 46"/>
          <p:cNvSpPr txBox="1"/>
          <p:nvPr>
            <p:ph idx="2" type="body"/>
          </p:nvPr>
        </p:nvSpPr>
        <p:spPr>
          <a:xfrm>
            <a:off x="4939500" y="724200"/>
            <a:ext cx="3837000" cy="3695099"/>
          </a:xfrm>
          <a:prstGeom prst="rect">
            <a:avLst/>
          </a:prstGeom>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7" name="Shape 47"/>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48" name="Shape 48"/>
        <p:cNvGrpSpPr/>
        <p:nvPr/>
      </p:nvGrpSpPr>
      <p:grpSpPr>
        <a:xfrm>
          <a:off x="0" y="0"/>
          <a:ext cx="0" cy="0"/>
          <a:chOff x="0" y="0"/>
          <a:chExt cx="0" cy="0"/>
        </a:xfrm>
      </p:grpSpPr>
      <p:sp>
        <p:nvSpPr>
          <p:cNvPr id="49" name="Shape 49"/>
          <p:cNvSpPr txBox="1"/>
          <p:nvPr>
            <p:ph idx="1" type="body"/>
          </p:nvPr>
        </p:nvSpPr>
        <p:spPr>
          <a:xfrm>
            <a:off x="311700" y="4230575"/>
            <a:ext cx="5998800" cy="605100"/>
          </a:xfrm>
          <a:prstGeom prst="rect">
            <a:avLst/>
          </a:prstGeom>
        </p:spPr>
        <p:txBody>
          <a:bodyPr anchorCtr="0" anchor="ctr" bIns="91425" lIns="91425" rIns="91425" tIns="91425"/>
          <a:lstStyle>
            <a:lvl1pPr lvl="0">
              <a:lnSpc>
                <a:spcPct val="100000"/>
              </a:lnSpc>
              <a:spcBef>
                <a:spcPts val="0"/>
              </a:spcBef>
              <a:spcAft>
                <a:spcPts val="0"/>
              </a:spcAft>
              <a:buSzPct val="100000"/>
              <a:buFont typeface="Oswald"/>
              <a:buNone/>
              <a:defRPr sz="2100">
                <a:latin typeface="Oswald"/>
                <a:ea typeface="Oswald"/>
                <a:cs typeface="Oswald"/>
                <a:sym typeface="Oswald"/>
              </a:defRPr>
            </a:lvl1pPr>
          </a:lstStyle>
          <a:p/>
        </p:txBody>
      </p:sp>
      <p:sp>
        <p:nvSpPr>
          <p:cNvPr id="50" name="Shape 50"/>
          <p:cNvSpPr txBox="1"/>
          <p:nvPr>
            <p:ph idx="12" type="sldNum"/>
          </p:nvPr>
        </p:nvSpPr>
        <p:spPr>
          <a:xfrm>
            <a:off x="8472457" y="4663216"/>
            <a:ext cx="548699" cy="393600"/>
          </a:xfrm>
          <a:prstGeom prst="rect">
            <a:avLst/>
          </a:prstGeom>
        </p:spPr>
        <p:txBody>
          <a:bodyPr anchorCtr="0" anchor="ctr" bIns="91425" lIns="91425" rIns="91425"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72500"/>
            <a:ext cx="8520599" cy="733499"/>
          </a:xfrm>
          <a:prstGeom prst="rect">
            <a:avLst/>
          </a:prstGeom>
          <a:noFill/>
          <a:ln>
            <a:noFill/>
          </a:ln>
        </p:spPr>
        <p:txBody>
          <a:bodyPr anchorCtr="0" anchor="b" bIns="91425" lIns="91425" rIns="91425" tIns="91425"/>
          <a:lstStyle>
            <a:lvl1pPr lvl="0">
              <a:spcBef>
                <a:spcPts val="0"/>
              </a:spcBef>
              <a:buClr>
                <a:schemeClr val="dk2"/>
              </a:buClr>
              <a:buSzPct val="100000"/>
              <a:buFont typeface="Oswald"/>
              <a:buNone/>
              <a:defRPr sz="3000">
                <a:solidFill>
                  <a:schemeClr val="dk2"/>
                </a:solidFill>
                <a:latin typeface="Oswald"/>
                <a:ea typeface="Oswald"/>
                <a:cs typeface="Oswald"/>
                <a:sym typeface="Oswald"/>
              </a:defRPr>
            </a:lvl1pPr>
            <a:lvl2pPr lvl="1">
              <a:spcBef>
                <a:spcPts val="0"/>
              </a:spcBef>
              <a:buClr>
                <a:schemeClr val="dk2"/>
              </a:buClr>
              <a:buSzPct val="100000"/>
              <a:buFont typeface="Oswald"/>
              <a:buNone/>
              <a:defRPr sz="3000">
                <a:solidFill>
                  <a:schemeClr val="dk2"/>
                </a:solidFill>
                <a:latin typeface="Oswald"/>
                <a:ea typeface="Oswald"/>
                <a:cs typeface="Oswald"/>
                <a:sym typeface="Oswald"/>
              </a:defRPr>
            </a:lvl2pPr>
            <a:lvl3pPr lvl="2">
              <a:spcBef>
                <a:spcPts val="0"/>
              </a:spcBef>
              <a:buClr>
                <a:schemeClr val="dk2"/>
              </a:buClr>
              <a:buSzPct val="100000"/>
              <a:buFont typeface="Oswald"/>
              <a:buNone/>
              <a:defRPr sz="3000">
                <a:solidFill>
                  <a:schemeClr val="dk2"/>
                </a:solidFill>
                <a:latin typeface="Oswald"/>
                <a:ea typeface="Oswald"/>
                <a:cs typeface="Oswald"/>
                <a:sym typeface="Oswald"/>
              </a:defRPr>
            </a:lvl3pPr>
            <a:lvl4pPr lvl="3">
              <a:spcBef>
                <a:spcPts val="0"/>
              </a:spcBef>
              <a:buClr>
                <a:schemeClr val="dk2"/>
              </a:buClr>
              <a:buSzPct val="100000"/>
              <a:buFont typeface="Oswald"/>
              <a:buNone/>
              <a:defRPr sz="3000">
                <a:solidFill>
                  <a:schemeClr val="dk2"/>
                </a:solidFill>
                <a:latin typeface="Oswald"/>
                <a:ea typeface="Oswald"/>
                <a:cs typeface="Oswald"/>
                <a:sym typeface="Oswald"/>
              </a:defRPr>
            </a:lvl4pPr>
            <a:lvl5pPr lvl="4">
              <a:spcBef>
                <a:spcPts val="0"/>
              </a:spcBef>
              <a:buClr>
                <a:schemeClr val="dk2"/>
              </a:buClr>
              <a:buSzPct val="100000"/>
              <a:buFont typeface="Oswald"/>
              <a:buNone/>
              <a:defRPr sz="3000">
                <a:solidFill>
                  <a:schemeClr val="dk2"/>
                </a:solidFill>
                <a:latin typeface="Oswald"/>
                <a:ea typeface="Oswald"/>
                <a:cs typeface="Oswald"/>
                <a:sym typeface="Oswald"/>
              </a:defRPr>
            </a:lvl5pPr>
            <a:lvl6pPr lvl="5">
              <a:spcBef>
                <a:spcPts val="0"/>
              </a:spcBef>
              <a:buClr>
                <a:schemeClr val="dk2"/>
              </a:buClr>
              <a:buSzPct val="100000"/>
              <a:buFont typeface="Oswald"/>
              <a:buNone/>
              <a:defRPr sz="3000">
                <a:solidFill>
                  <a:schemeClr val="dk2"/>
                </a:solidFill>
                <a:latin typeface="Oswald"/>
                <a:ea typeface="Oswald"/>
                <a:cs typeface="Oswald"/>
                <a:sym typeface="Oswald"/>
              </a:defRPr>
            </a:lvl6pPr>
            <a:lvl7pPr lvl="6">
              <a:spcBef>
                <a:spcPts val="0"/>
              </a:spcBef>
              <a:buClr>
                <a:schemeClr val="dk2"/>
              </a:buClr>
              <a:buSzPct val="100000"/>
              <a:buFont typeface="Oswald"/>
              <a:buNone/>
              <a:defRPr sz="3000">
                <a:solidFill>
                  <a:schemeClr val="dk2"/>
                </a:solidFill>
                <a:latin typeface="Oswald"/>
                <a:ea typeface="Oswald"/>
                <a:cs typeface="Oswald"/>
                <a:sym typeface="Oswald"/>
              </a:defRPr>
            </a:lvl7pPr>
            <a:lvl8pPr lvl="7">
              <a:spcBef>
                <a:spcPts val="0"/>
              </a:spcBef>
              <a:buClr>
                <a:schemeClr val="dk2"/>
              </a:buClr>
              <a:buSzPct val="100000"/>
              <a:buFont typeface="Oswald"/>
              <a:buNone/>
              <a:defRPr sz="3000">
                <a:solidFill>
                  <a:schemeClr val="dk2"/>
                </a:solidFill>
                <a:latin typeface="Oswald"/>
                <a:ea typeface="Oswald"/>
                <a:cs typeface="Oswald"/>
                <a:sym typeface="Oswald"/>
              </a:defRPr>
            </a:lvl8pPr>
            <a:lvl9pPr lvl="8">
              <a:spcBef>
                <a:spcPts val="0"/>
              </a:spcBef>
              <a:buClr>
                <a:schemeClr val="dk2"/>
              </a:buClr>
              <a:buSzPct val="100000"/>
              <a:buFont typeface="Oswald"/>
              <a:buNone/>
              <a:defRPr sz="3000">
                <a:solidFill>
                  <a:schemeClr val="dk2"/>
                </a:solidFill>
                <a:latin typeface="Oswald"/>
                <a:ea typeface="Oswald"/>
                <a:cs typeface="Oswald"/>
                <a:sym typeface="Oswald"/>
              </a:defRPr>
            </a:lvl9pPr>
          </a:lstStyle>
          <a:p/>
        </p:txBody>
      </p:sp>
      <p:sp>
        <p:nvSpPr>
          <p:cNvPr id="7" name="Shape 7"/>
          <p:cNvSpPr txBox="1"/>
          <p:nvPr>
            <p:ph idx="1" type="body"/>
          </p:nvPr>
        </p:nvSpPr>
        <p:spPr>
          <a:xfrm>
            <a:off x="311700" y="1468825"/>
            <a:ext cx="8520599" cy="3099900"/>
          </a:xfrm>
          <a:prstGeom prst="rect">
            <a:avLst/>
          </a:prstGeom>
          <a:noFill/>
          <a:ln>
            <a:noFill/>
          </a:ln>
        </p:spPr>
        <p:txBody>
          <a:bodyPr anchorCtr="0" anchor="t" bIns="91425" lIns="91425" rIns="91425" tIns="91425"/>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p:txBody>
      </p:sp>
      <p:sp>
        <p:nvSpPr>
          <p:cNvPr id="8" name="Shape 8"/>
          <p:cNvSpPr txBox="1"/>
          <p:nvPr>
            <p:ph idx="12" type="sldNum"/>
          </p:nvPr>
        </p:nvSpPr>
        <p:spPr>
          <a:xfrm>
            <a:off x="8472457" y="4663216"/>
            <a:ext cx="548699" cy="393600"/>
          </a:xfrm>
          <a:prstGeom prst="rect">
            <a:avLst/>
          </a:prstGeom>
          <a:noFill/>
          <a:ln>
            <a:noFill/>
          </a:ln>
        </p:spPr>
        <p:txBody>
          <a:bodyPr anchorCtr="0" anchor="ctr" bIns="91425" lIns="91425" rIns="91425" tIns="91425">
            <a:noAutofit/>
          </a:bodyPr>
          <a:lstStyle/>
          <a:p>
            <a:pPr lvl="0" algn="r">
              <a:spcBef>
                <a:spcPts val="0"/>
              </a:spcBef>
              <a:buNone/>
            </a:pPr>
            <a:fld id="{00000000-1234-1234-1234-123412341234}" type="slidenum">
              <a:rPr lang="en" sz="1000">
                <a:solidFill>
                  <a:schemeClr val="dk2"/>
                </a:solidFill>
                <a:latin typeface="Source Code Pro"/>
                <a:ea typeface="Source Code Pro"/>
                <a:cs typeface="Source Code Pro"/>
                <a:sym typeface="Source Code Pro"/>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bstockus.wordpress.com/" TargetMode="External"/><Relationship Id="rId4" Type="http://schemas.openxmlformats.org/officeDocument/2006/relationships/hyperlink" Target="https://twitter.com/bstockus" TargetMode="External"/><Relationship Id="rId5" Type="http://schemas.openxmlformats.org/officeDocument/2006/relationships/hyperlink" Target="https://creativecommons.org/licenses/by-nc/4.0/" TargetMode="External"/><Relationship Id="rId6" Type="http://schemas.openxmlformats.org/officeDocument/2006/relationships/image" Target="../media/image0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1" name="Shape 61"/>
        <p:cNvGrpSpPr/>
        <p:nvPr/>
      </p:nvGrpSpPr>
      <p:grpSpPr>
        <a:xfrm>
          <a:off x="0" y="0"/>
          <a:ext cx="0" cy="0"/>
          <a:chOff x="0" y="0"/>
          <a:chExt cx="0" cy="0"/>
        </a:xfrm>
      </p:grpSpPr>
      <p:sp>
        <p:nvSpPr>
          <p:cNvPr id="62" name="Shape 62"/>
          <p:cNvSpPr txBox="1"/>
          <p:nvPr>
            <p:ph type="ctrTitle"/>
          </p:nvPr>
        </p:nvSpPr>
        <p:spPr>
          <a:xfrm>
            <a:off x="411175" y="644300"/>
            <a:ext cx="8282399" cy="2109000"/>
          </a:xfrm>
          <a:prstGeom prst="rect">
            <a:avLst/>
          </a:prstGeom>
        </p:spPr>
        <p:txBody>
          <a:bodyPr anchorCtr="0" anchor="b" bIns="91425" lIns="91425" rIns="91425" tIns="91425">
            <a:noAutofit/>
          </a:bodyPr>
          <a:lstStyle/>
          <a:p>
            <a:pPr lvl="0">
              <a:spcBef>
                <a:spcPts val="0"/>
              </a:spcBef>
              <a:buNone/>
            </a:pPr>
            <a:r>
              <a:rPr lang="en"/>
              <a:t>Numberless Word Problems</a:t>
            </a:r>
          </a:p>
        </p:txBody>
      </p:sp>
      <p:sp>
        <p:nvSpPr>
          <p:cNvPr id="63" name="Shape 63"/>
          <p:cNvSpPr txBox="1"/>
          <p:nvPr>
            <p:ph idx="1" type="subTitle"/>
          </p:nvPr>
        </p:nvSpPr>
        <p:spPr>
          <a:xfrm>
            <a:off x="411175" y="3398250"/>
            <a:ext cx="8282399" cy="1260599"/>
          </a:xfrm>
          <a:prstGeom prst="rect">
            <a:avLst/>
          </a:prstGeom>
        </p:spPr>
        <p:txBody>
          <a:bodyPr anchorCtr="0" anchor="ctr" bIns="91425" lIns="91425" rIns="91425" tIns="91425">
            <a:noAutofit/>
          </a:bodyPr>
          <a:lstStyle/>
          <a:p>
            <a:pPr lvl="0">
              <a:spcBef>
                <a:spcPts val="0"/>
              </a:spcBef>
              <a:buNone/>
            </a:pPr>
            <a:r>
              <a:rPr lang="en"/>
              <a:t>Join - Change Unknown Problems</a:t>
            </a:r>
          </a:p>
        </p:txBody>
      </p:sp>
      <p:sp>
        <p:nvSpPr>
          <p:cNvPr id="64" name="Shape 64"/>
          <p:cNvSpPr txBox="1"/>
          <p:nvPr/>
        </p:nvSpPr>
        <p:spPr>
          <a:xfrm>
            <a:off x="0" y="4810862"/>
            <a:ext cx="2467800" cy="295200"/>
          </a:xfrm>
          <a:prstGeom prst="rect">
            <a:avLst/>
          </a:prstGeom>
          <a:noFill/>
          <a:ln>
            <a:noFill/>
          </a:ln>
        </p:spPr>
        <p:txBody>
          <a:bodyPr anchorCtr="0" anchor="t" bIns="91425" lIns="91425" rIns="91425" tIns="91425">
            <a:noAutofit/>
          </a:bodyPr>
          <a:lstStyle/>
          <a:p>
            <a:pPr lvl="0" rtl="0">
              <a:spcBef>
                <a:spcPts val="0"/>
              </a:spcBef>
              <a:buNone/>
            </a:pPr>
            <a:r>
              <a:rPr lang="en" u="sng">
                <a:solidFill>
                  <a:srgbClr val="01AFD1"/>
                </a:solidFill>
                <a:latin typeface="Oswald"/>
                <a:ea typeface="Oswald"/>
                <a:cs typeface="Oswald"/>
                <a:sym typeface="Oswald"/>
                <a:hlinkClick r:id="rId3"/>
              </a:rPr>
              <a:t>Brian Bushart </a:t>
            </a:r>
            <a:r>
              <a:rPr lang="en">
                <a:solidFill>
                  <a:srgbClr val="424242"/>
                </a:solidFill>
                <a:latin typeface="Oswald"/>
                <a:ea typeface="Oswald"/>
                <a:cs typeface="Oswald"/>
                <a:sym typeface="Oswald"/>
              </a:rPr>
              <a:t>| </a:t>
            </a:r>
            <a:r>
              <a:rPr lang="en" u="sng">
                <a:solidFill>
                  <a:srgbClr val="01AFD1"/>
                </a:solidFill>
                <a:latin typeface="Oswald"/>
                <a:ea typeface="Oswald"/>
                <a:cs typeface="Oswald"/>
                <a:sym typeface="Oswald"/>
                <a:hlinkClick r:id="rId4"/>
              </a:rPr>
              <a:t>@bstockus</a:t>
            </a:r>
          </a:p>
        </p:txBody>
      </p:sp>
      <p:pic>
        <p:nvPicPr>
          <p:cNvPr id="65" name="Shape 65">
            <a:hlinkClick r:id="rId5"/>
          </p:cNvPr>
          <p:cNvPicPr preferRelativeResize="0"/>
          <p:nvPr/>
        </p:nvPicPr>
        <p:blipFill>
          <a:blip r:embed="rId6">
            <a:alphaModFix/>
          </a:blip>
          <a:stretch>
            <a:fillRect/>
          </a:stretch>
        </p:blipFill>
        <p:spPr>
          <a:xfrm>
            <a:off x="8305800" y="4810825"/>
            <a:ext cx="838200" cy="2952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7" name="Shape 117"/>
        <p:cNvGrpSpPr/>
        <p:nvPr/>
      </p:nvGrpSpPr>
      <p:grpSpPr>
        <a:xfrm>
          <a:off x="0" y="0"/>
          <a:ext cx="0" cy="0"/>
          <a:chOff x="0" y="0"/>
          <a:chExt cx="0" cy="0"/>
        </a:xfrm>
      </p:grpSpPr>
      <p:sp>
        <p:nvSpPr>
          <p:cNvPr id="118" name="Shape 11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19" name="Shape 11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An anteater flicks its tongue and eats 20 ants. It flicks its tongue again and eats some more ants. It eats 37 ants altogether. How many ants did the anteater eat when it flicked its tongue again?</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x="0" y="0"/>
          <a:ext cx="0" cy="0"/>
          <a:chOff x="0" y="0"/>
          <a:chExt cx="0" cy="0"/>
        </a:xfrm>
      </p:grpSpPr>
      <p:sp>
        <p:nvSpPr>
          <p:cNvPr id="124" name="Shape 12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25" name="Shape 12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Some Emperor penguins were napping on an iceberg. The iceberg has room for more napping penguins.</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31" name="Shape 13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Twelve Emperor penguins were napping on an iceberg. The iceberg has room for more napping penguins.</a:t>
            </a:r>
          </a:p>
          <a:p>
            <a:pPr lvl="0" rtl="0">
              <a:spcBef>
                <a:spcPts val="0"/>
              </a:spcBef>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37" name="Shape 13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Twelve Emperor penguins were napping on an iceberg. The iceberg has room for 25 napping penguins.</a:t>
            </a: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3</a:t>
            </a:r>
          </a:p>
        </p:txBody>
      </p:sp>
      <p:sp>
        <p:nvSpPr>
          <p:cNvPr id="143" name="Shape 14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Twelve Emperor penguins were napping on an iceberg. The iceberg has room for 25 napping penguins. How many more Emperor penguins can nap on the iceberg?</a:t>
            </a: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47" name="Shape 147"/>
        <p:cNvGrpSpPr/>
        <p:nvPr/>
      </p:nvGrpSpPr>
      <p:grpSpPr>
        <a:xfrm>
          <a:off x="0" y="0"/>
          <a:ext cx="0" cy="0"/>
          <a:chOff x="0" y="0"/>
          <a:chExt cx="0" cy="0"/>
        </a:xfrm>
      </p:grpSpPr>
      <p:sp>
        <p:nvSpPr>
          <p:cNvPr id="148" name="Shape 14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49" name="Shape 14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Gina had some gummy bears. She bought some more.</a:t>
            </a: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3" name="Shape 153"/>
        <p:cNvGrpSpPr/>
        <p:nvPr/>
      </p:nvGrpSpPr>
      <p:grpSpPr>
        <a:xfrm>
          <a:off x="0" y="0"/>
          <a:ext cx="0" cy="0"/>
          <a:chOff x="0" y="0"/>
          <a:chExt cx="0" cy="0"/>
        </a:xfrm>
      </p:grpSpPr>
      <p:sp>
        <p:nvSpPr>
          <p:cNvPr id="154" name="Shape 15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55" name="Shape 15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Gina had 30 gummy bears. She bought some more.</a:t>
            </a:r>
          </a:p>
          <a:p>
            <a:pPr lvl="0" rtl="0">
              <a:spcBef>
                <a:spcPts val="0"/>
              </a:spcBef>
              <a:buNone/>
            </a:pPr>
            <a:r>
              <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61" name="Shape 16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Gina had 30 gummy bears. She bought some more. Then she had 75 gummy bears.</a:t>
            </a: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65" name="Shape 165"/>
        <p:cNvGrpSpPr/>
        <p:nvPr/>
      </p:nvGrpSpPr>
      <p:grpSpPr>
        <a:xfrm>
          <a:off x="0" y="0"/>
          <a:ext cx="0" cy="0"/>
          <a:chOff x="0" y="0"/>
          <a:chExt cx="0" cy="0"/>
        </a:xfrm>
      </p:grpSpPr>
      <p:sp>
        <p:nvSpPr>
          <p:cNvPr id="166" name="Shape 16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4</a:t>
            </a:r>
          </a:p>
        </p:txBody>
      </p:sp>
      <p:sp>
        <p:nvSpPr>
          <p:cNvPr id="167" name="Shape 16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Gina had 30 gummy bears. She bought some more. Then she had 75 gummy bears. How many gummy bears did Gina buy?</a:t>
            </a: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1" name="Shape 171"/>
        <p:cNvGrpSpPr/>
        <p:nvPr/>
      </p:nvGrpSpPr>
      <p:grpSpPr>
        <a:xfrm>
          <a:off x="0" y="0"/>
          <a:ext cx="0" cy="0"/>
          <a:chOff x="0" y="0"/>
          <a:chExt cx="0" cy="0"/>
        </a:xfrm>
      </p:grpSpPr>
      <p:sp>
        <p:nvSpPr>
          <p:cNvPr id="172" name="Shape 17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73" name="Shape 17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Carrie had some star stickers. Her mom gave her some more.</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69" name="Shape 69"/>
        <p:cNvGrpSpPr/>
        <p:nvPr/>
      </p:nvGrpSpPr>
      <p:grpSpPr>
        <a:xfrm>
          <a:off x="0" y="0"/>
          <a:ext cx="0" cy="0"/>
          <a:chOff x="0" y="0"/>
          <a:chExt cx="0" cy="0"/>
        </a:xfrm>
      </p:grpSpPr>
      <p:sp>
        <p:nvSpPr>
          <p:cNvPr id="70" name="Shape 7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Notes</a:t>
            </a:r>
          </a:p>
        </p:txBody>
      </p:sp>
      <p:sp>
        <p:nvSpPr>
          <p:cNvPr id="71" name="Shape 7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This problem set contains 10 numberless word problems organized around one CGI problem type.</a:t>
            </a:r>
          </a:p>
          <a:p>
            <a:pPr lvl="0" rtl="0">
              <a:spcBef>
                <a:spcPts val="0"/>
              </a:spcBef>
              <a:buNone/>
            </a:pPr>
            <a:r>
              <a:rPr lang="en"/>
              <a:t>There are sample discussion questions in the notes section on each slide.</a:t>
            </a:r>
          </a:p>
          <a:p>
            <a:pPr lvl="0" rtl="0">
              <a:spcBef>
                <a:spcPts val="0"/>
              </a:spcBef>
              <a:buNone/>
            </a:pPr>
            <a:r>
              <a:rPr lang="en"/>
              <a:t>The idea is that each slide of a problem will be revealed and discussed one at a time to scaffold students’ understanding of the situation and the question ultimately asked.</a:t>
            </a:r>
          </a:p>
          <a:p>
            <a:pPr lvl="0" rtl="0">
              <a:spcBef>
                <a:spcPts val="0"/>
              </a:spcBef>
              <a:buNone/>
            </a:pPr>
            <a:r>
              <a:rPr lang="en"/>
              <a:t>Feel free to change numbers in the problems.</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7" name="Shape 177"/>
        <p:cNvGrpSpPr/>
        <p:nvPr/>
      </p:nvGrpSpPr>
      <p:grpSpPr>
        <a:xfrm>
          <a:off x="0" y="0"/>
          <a:ext cx="0" cy="0"/>
          <a:chOff x="0" y="0"/>
          <a:chExt cx="0" cy="0"/>
        </a:xfrm>
      </p:grpSpPr>
      <p:sp>
        <p:nvSpPr>
          <p:cNvPr id="178" name="Shape 17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79" name="Shape 17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Carrie had 16 star stickers. Her mom gave her some more.</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3" name="Shape 183"/>
        <p:cNvGrpSpPr/>
        <p:nvPr/>
      </p:nvGrpSpPr>
      <p:grpSpPr>
        <a:xfrm>
          <a:off x="0" y="0"/>
          <a:ext cx="0" cy="0"/>
          <a:chOff x="0" y="0"/>
          <a:chExt cx="0" cy="0"/>
        </a:xfrm>
      </p:grpSpPr>
      <p:sp>
        <p:nvSpPr>
          <p:cNvPr id="184" name="Shape 18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85" name="Shape 18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Carrie had 16 star stickers. Her mom gave her some more. Then Carrie had 26 star stickers.</a:t>
            </a: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9" name="Shape 189"/>
        <p:cNvGrpSpPr/>
        <p:nvPr/>
      </p:nvGrpSpPr>
      <p:grpSpPr>
        <a:xfrm>
          <a:off x="0" y="0"/>
          <a:ext cx="0" cy="0"/>
          <a:chOff x="0" y="0"/>
          <a:chExt cx="0" cy="0"/>
        </a:xfrm>
      </p:grpSpPr>
      <p:sp>
        <p:nvSpPr>
          <p:cNvPr id="190" name="Shape 19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5</a:t>
            </a:r>
          </a:p>
        </p:txBody>
      </p:sp>
      <p:sp>
        <p:nvSpPr>
          <p:cNvPr id="191" name="Shape 19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Carrie had 16 star stickers. Her mom gave her some more. Then Carrie had 26 star stickers. How many stickers did her mom give her?</a:t>
            </a: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95" name="Shape 195"/>
        <p:cNvGrpSpPr/>
        <p:nvPr/>
      </p:nvGrpSpPr>
      <p:grpSpPr>
        <a:xfrm>
          <a:off x="0" y="0"/>
          <a:ext cx="0" cy="0"/>
          <a:chOff x="0" y="0"/>
          <a:chExt cx="0" cy="0"/>
        </a:xfrm>
      </p:grpSpPr>
      <p:sp>
        <p:nvSpPr>
          <p:cNvPr id="196" name="Shape 19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197" name="Shape 19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Rosa made some Valentine cards.</a:t>
            </a: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1" name="Shape 201"/>
        <p:cNvGrpSpPr/>
        <p:nvPr/>
      </p:nvGrpSpPr>
      <p:grpSpPr>
        <a:xfrm>
          <a:off x="0" y="0"/>
          <a:ext cx="0" cy="0"/>
          <a:chOff x="0" y="0"/>
          <a:chExt cx="0" cy="0"/>
        </a:xfrm>
      </p:grpSpPr>
      <p:sp>
        <p:nvSpPr>
          <p:cNvPr id="202" name="Shape 20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03" name="Shape 20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Rosa made some Valentine cards. She wants to make 15 altogether.</a:t>
            </a: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07" name="Shape 207"/>
        <p:cNvGrpSpPr/>
        <p:nvPr/>
      </p:nvGrpSpPr>
      <p:grpSpPr>
        <a:xfrm>
          <a:off x="0" y="0"/>
          <a:ext cx="0" cy="0"/>
          <a:chOff x="0" y="0"/>
          <a:chExt cx="0" cy="0"/>
        </a:xfrm>
      </p:grpSpPr>
      <p:sp>
        <p:nvSpPr>
          <p:cNvPr id="208" name="Shape 20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09" name="Shape 20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Rosa made 6 Valentine cards. She wants to make 15 altogether.</a:t>
            </a:r>
          </a:p>
          <a:p>
            <a:pPr lvl="0" rtl="0">
              <a:spcBef>
                <a:spcPts val="0"/>
              </a:spcBef>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13" name="Shape 213"/>
        <p:cNvGrpSpPr/>
        <p:nvPr/>
      </p:nvGrpSpPr>
      <p:grpSpPr>
        <a:xfrm>
          <a:off x="0" y="0"/>
          <a:ext cx="0" cy="0"/>
          <a:chOff x="0" y="0"/>
          <a:chExt cx="0" cy="0"/>
        </a:xfrm>
      </p:grpSpPr>
      <p:sp>
        <p:nvSpPr>
          <p:cNvPr id="214" name="Shape 21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6</a:t>
            </a:r>
          </a:p>
        </p:txBody>
      </p:sp>
      <p:sp>
        <p:nvSpPr>
          <p:cNvPr id="215" name="Shape 21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Rosa made 6 Valentine cards. She wants to make 15 altogether. How many more Valentine cards does she need to make?</a:t>
            </a: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21" name="Shape 22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freight train had some box cars on it. Then some more box cars were hooked on to the train.</a:t>
            </a: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5" name="Shape 225"/>
        <p:cNvGrpSpPr/>
        <p:nvPr/>
      </p:nvGrpSpPr>
      <p:grpSpPr>
        <a:xfrm>
          <a:off x="0" y="0"/>
          <a:ext cx="0" cy="0"/>
          <a:chOff x="0" y="0"/>
          <a:chExt cx="0" cy="0"/>
        </a:xfrm>
      </p:grpSpPr>
      <p:sp>
        <p:nvSpPr>
          <p:cNvPr id="226" name="Shape 22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27" name="Shape 22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freight train had some box cars on it. Then some more box cars were hooked on to the train. The train now has 119 box cars hooked up to it.</a:t>
            </a:r>
          </a:p>
          <a:p>
            <a:pPr lvl="0" rtl="0">
              <a:spcBef>
                <a:spcPts val="0"/>
              </a:spcBef>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1" name="Shape 231"/>
        <p:cNvGrpSpPr/>
        <p:nvPr/>
      </p:nvGrpSpPr>
      <p:grpSpPr>
        <a:xfrm>
          <a:off x="0" y="0"/>
          <a:ext cx="0" cy="0"/>
          <a:chOff x="0" y="0"/>
          <a:chExt cx="0" cy="0"/>
        </a:xfrm>
      </p:grpSpPr>
      <p:sp>
        <p:nvSpPr>
          <p:cNvPr id="232" name="Shape 23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33" name="Shape 23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freight train had 52 box cars on it. Then some more box cars were hooked on to the train. The train now has 119 box cars hooked up to it.</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72500"/>
            <a:ext cx="8520599" cy="733499"/>
          </a:xfrm>
          <a:prstGeom prst="rect">
            <a:avLst/>
          </a:prstGeom>
        </p:spPr>
        <p:txBody>
          <a:bodyPr anchorCtr="0" anchor="b" bIns="91425" lIns="91425" rIns="91425" tIns="91425">
            <a:noAutofit/>
          </a:bodyPr>
          <a:lstStyle/>
          <a:p>
            <a:pPr lvl="0">
              <a:spcBef>
                <a:spcPts val="0"/>
              </a:spcBef>
              <a:buNone/>
            </a:pPr>
            <a:r>
              <a:rPr lang="en"/>
              <a:t>1</a:t>
            </a:r>
          </a:p>
        </p:txBody>
      </p:sp>
      <p:sp>
        <p:nvSpPr>
          <p:cNvPr id="77" name="Shape 7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a:spcBef>
                <a:spcPts val="0"/>
              </a:spcBef>
              <a:buNone/>
            </a:pPr>
            <a:r>
              <a:rPr lang="en"/>
              <a:t>I cut up some apples to make a pie, but it is not enough.</a:t>
            </a: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7" name="Shape 237"/>
        <p:cNvGrpSpPr/>
        <p:nvPr/>
      </p:nvGrpSpPr>
      <p:grpSpPr>
        <a:xfrm>
          <a:off x="0" y="0"/>
          <a:ext cx="0" cy="0"/>
          <a:chOff x="0" y="0"/>
          <a:chExt cx="0" cy="0"/>
        </a:xfrm>
      </p:grpSpPr>
      <p:sp>
        <p:nvSpPr>
          <p:cNvPr id="238" name="Shape 23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7</a:t>
            </a:r>
          </a:p>
        </p:txBody>
      </p:sp>
      <p:sp>
        <p:nvSpPr>
          <p:cNvPr id="239" name="Shape 23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 freight train had 52 box cars on it. Then some more box cars were hooked on to the train. The train now has 119 box cars hooked up to it. How many more cars were hooked on to the train?</a:t>
            </a: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3" name="Shape 243"/>
        <p:cNvGrpSpPr/>
        <p:nvPr/>
      </p:nvGrpSpPr>
      <p:grpSpPr>
        <a:xfrm>
          <a:off x="0" y="0"/>
          <a:ext cx="0" cy="0"/>
          <a:chOff x="0" y="0"/>
          <a:chExt cx="0" cy="0"/>
        </a:xfrm>
      </p:grpSpPr>
      <p:sp>
        <p:nvSpPr>
          <p:cNvPr id="244" name="Shape 24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45" name="Shape 24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flamingos at the zoo. Then the zoo got some more flamingos.</a:t>
            </a: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49" name="Shape 249"/>
        <p:cNvGrpSpPr/>
        <p:nvPr/>
      </p:nvGrpSpPr>
      <p:grpSpPr>
        <a:xfrm>
          <a:off x="0" y="0"/>
          <a:ext cx="0" cy="0"/>
          <a:chOff x="0" y="0"/>
          <a:chExt cx="0" cy="0"/>
        </a:xfrm>
      </p:grpSpPr>
      <p:sp>
        <p:nvSpPr>
          <p:cNvPr id="250" name="Shape 25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51" name="Shape 25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some flamingos at the zoo. Then the zoo got some more flamingos. Now the zoo has 38 flamingos.</a:t>
            </a: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55" name="Shape 255"/>
        <p:cNvGrpSpPr/>
        <p:nvPr/>
      </p:nvGrpSpPr>
      <p:grpSpPr>
        <a:xfrm>
          <a:off x="0" y="0"/>
          <a:ext cx="0" cy="0"/>
          <a:chOff x="0" y="0"/>
          <a:chExt cx="0" cy="0"/>
        </a:xfrm>
      </p:grpSpPr>
      <p:sp>
        <p:nvSpPr>
          <p:cNvPr id="256" name="Shape 25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57" name="Shape 25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21 flamingos at the zoo. Then the zoo got some more flamingos. Now the zoo has 38 flamingos.</a:t>
            </a: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61" name="Shape 261"/>
        <p:cNvGrpSpPr/>
        <p:nvPr/>
      </p:nvGrpSpPr>
      <p:grpSpPr>
        <a:xfrm>
          <a:off x="0" y="0"/>
          <a:ext cx="0" cy="0"/>
          <a:chOff x="0" y="0"/>
          <a:chExt cx="0" cy="0"/>
        </a:xfrm>
      </p:grpSpPr>
      <p:sp>
        <p:nvSpPr>
          <p:cNvPr id="262" name="Shape 26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8</a:t>
            </a:r>
          </a:p>
        </p:txBody>
      </p:sp>
      <p:sp>
        <p:nvSpPr>
          <p:cNvPr id="263" name="Shape 26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There were 21 flamingos at the zoo. Then the zoo got some more flamingos. Now the zoo has 38 flamingos. How many more flamingos did the zoo get?</a:t>
            </a: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x="0" y="0"/>
          <a:ext cx="0" cy="0"/>
          <a:chOff x="0" y="0"/>
          <a:chExt cx="0" cy="0"/>
        </a:xfrm>
      </p:grpSpPr>
      <p:sp>
        <p:nvSpPr>
          <p:cNvPr id="268" name="Shape 26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69" name="Shape 26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On Monday it rained. It also rained some on Tuesday.</a:t>
            </a: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3" name="Shape 273"/>
        <p:cNvGrpSpPr/>
        <p:nvPr/>
      </p:nvGrpSpPr>
      <p:grpSpPr>
        <a:xfrm>
          <a:off x="0" y="0"/>
          <a:ext cx="0" cy="0"/>
          <a:chOff x="0" y="0"/>
          <a:chExt cx="0" cy="0"/>
        </a:xfrm>
      </p:grpSpPr>
      <p:sp>
        <p:nvSpPr>
          <p:cNvPr id="274" name="Shape 27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75" name="Shape 27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On Monday it rained. It also rained some on Tuesday. It rained 7 inches altogether on both days.</a:t>
            </a: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9" name="Shape 279"/>
        <p:cNvGrpSpPr/>
        <p:nvPr/>
      </p:nvGrpSpPr>
      <p:grpSpPr>
        <a:xfrm>
          <a:off x="0" y="0"/>
          <a:ext cx="0" cy="0"/>
          <a:chOff x="0" y="0"/>
          <a:chExt cx="0" cy="0"/>
        </a:xfrm>
      </p:grpSpPr>
      <p:sp>
        <p:nvSpPr>
          <p:cNvPr id="280" name="Shape 28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81" name="Shape 28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On Monday it rained 2 inches. It also rained some on Tuesday. It rained 7 inches altogether on both days.</a:t>
            </a:r>
          </a:p>
          <a:p>
            <a:pPr lvl="0" rtl="0">
              <a:spcBef>
                <a:spcPts val="0"/>
              </a:spcBef>
              <a:buNone/>
            </a:pPr>
            <a:r>
              <a:t/>
            </a: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5" name="Shape 285"/>
        <p:cNvGrpSpPr/>
        <p:nvPr/>
      </p:nvGrpSpPr>
      <p:grpSpPr>
        <a:xfrm>
          <a:off x="0" y="0"/>
          <a:ext cx="0" cy="0"/>
          <a:chOff x="0" y="0"/>
          <a:chExt cx="0" cy="0"/>
        </a:xfrm>
      </p:grpSpPr>
      <p:sp>
        <p:nvSpPr>
          <p:cNvPr id="286" name="Shape 28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9</a:t>
            </a:r>
          </a:p>
        </p:txBody>
      </p:sp>
      <p:sp>
        <p:nvSpPr>
          <p:cNvPr id="287" name="Shape 28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On Monday it rained 2 inches. It also rained some on Tuesday. It rained 7 inches altogether on both days. How many inches did it rain on Tuesday?</a:t>
            </a: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1" name="Shape 291"/>
        <p:cNvGrpSpPr/>
        <p:nvPr/>
      </p:nvGrpSpPr>
      <p:grpSpPr>
        <a:xfrm>
          <a:off x="0" y="0"/>
          <a:ext cx="0" cy="0"/>
          <a:chOff x="0" y="0"/>
          <a:chExt cx="0" cy="0"/>
        </a:xfrm>
      </p:grpSpPr>
      <p:sp>
        <p:nvSpPr>
          <p:cNvPr id="292" name="Shape 29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293" name="Shape 29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Sarah has some feathers in her collection. She wants to have more feathers in her collection.</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1" name="Shape 81"/>
        <p:cNvGrpSpPr/>
        <p:nvPr/>
      </p:nvGrpSpPr>
      <p:grpSpPr>
        <a:xfrm>
          <a:off x="0" y="0"/>
          <a:ext cx="0" cy="0"/>
          <a:chOff x="0" y="0"/>
          <a:chExt cx="0" cy="0"/>
        </a:xfrm>
      </p:grpSpPr>
      <p:sp>
        <p:nvSpPr>
          <p:cNvPr id="82" name="Shape 8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83" name="Shape 8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I cut up 5 apples to make a pie, but it is not enough.</a:t>
            </a: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297" name="Shape 297"/>
        <p:cNvGrpSpPr/>
        <p:nvPr/>
      </p:nvGrpSpPr>
      <p:grpSpPr>
        <a:xfrm>
          <a:off x="0" y="0"/>
          <a:ext cx="0" cy="0"/>
          <a:chOff x="0" y="0"/>
          <a:chExt cx="0" cy="0"/>
        </a:xfrm>
      </p:grpSpPr>
      <p:sp>
        <p:nvSpPr>
          <p:cNvPr id="298" name="Shape 29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299" name="Shape 29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Sarah has some feathers in her collection. She wants to have 30 feathers in her collection.</a:t>
            </a: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3" name="Shape 303"/>
        <p:cNvGrpSpPr/>
        <p:nvPr/>
      </p:nvGrpSpPr>
      <p:grpSpPr>
        <a:xfrm>
          <a:off x="0" y="0"/>
          <a:ext cx="0" cy="0"/>
          <a:chOff x="0" y="0"/>
          <a:chExt cx="0" cy="0"/>
        </a:xfrm>
      </p:grpSpPr>
      <p:sp>
        <p:nvSpPr>
          <p:cNvPr id="304" name="Shape 30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305" name="Shape 30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Sarah has 12 feathers in her collection. She wants to have 30 feathers in her collection.</a:t>
            </a: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309" name="Shape 309"/>
        <p:cNvGrpSpPr/>
        <p:nvPr/>
      </p:nvGrpSpPr>
      <p:grpSpPr>
        <a:xfrm>
          <a:off x="0" y="0"/>
          <a:ext cx="0" cy="0"/>
          <a:chOff x="0" y="0"/>
          <a:chExt cx="0" cy="0"/>
        </a:xfrm>
      </p:grpSpPr>
      <p:sp>
        <p:nvSpPr>
          <p:cNvPr id="310" name="Shape 31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10</a:t>
            </a:r>
          </a:p>
        </p:txBody>
      </p:sp>
      <p:sp>
        <p:nvSpPr>
          <p:cNvPr id="311" name="Shape 31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Sarah has 12 feathers in her collection. She wants to have 30 feathers in her collection. How many more feathers does Sarah need?</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sp>
        <p:nvSpPr>
          <p:cNvPr id="88" name="Shape 88"/>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89" name="Shape 89"/>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I cut up 5 apples to make a pie, but it is not enough. I need 8 apples for the pie.</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3" name="Shape 93"/>
        <p:cNvGrpSpPr/>
        <p:nvPr/>
      </p:nvGrpSpPr>
      <p:grpSpPr>
        <a:xfrm>
          <a:off x="0" y="0"/>
          <a:ext cx="0" cy="0"/>
          <a:chOff x="0" y="0"/>
          <a:chExt cx="0" cy="0"/>
        </a:xfrm>
      </p:grpSpPr>
      <p:sp>
        <p:nvSpPr>
          <p:cNvPr id="94" name="Shape 94"/>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1</a:t>
            </a:r>
          </a:p>
        </p:txBody>
      </p:sp>
      <p:sp>
        <p:nvSpPr>
          <p:cNvPr id="95" name="Shape 95"/>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I cut up 5 apples to make a pie, but it is not enough. I need 8 apples for the pie. How many more apples do I need to cut up?</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99" name="Shape 99"/>
        <p:cNvGrpSpPr/>
        <p:nvPr/>
      </p:nvGrpSpPr>
      <p:grpSpPr>
        <a:xfrm>
          <a:off x="0" y="0"/>
          <a:ext cx="0" cy="0"/>
          <a:chOff x="0" y="0"/>
          <a:chExt cx="0" cy="0"/>
        </a:xfrm>
      </p:grpSpPr>
      <p:sp>
        <p:nvSpPr>
          <p:cNvPr id="100" name="Shape 100"/>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01" name="Shape 101"/>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An anteater flicks its tongue and eats some ants. It flicks its tongue again and eats some more ants.</a:t>
            </a:r>
          </a:p>
          <a:p>
            <a:pPr lvl="0" rtl="0">
              <a:spcBef>
                <a:spcPts val="0"/>
              </a:spcBef>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05" name="Shape 105"/>
        <p:cNvGrpSpPr/>
        <p:nvPr/>
      </p:nvGrpSpPr>
      <p:grpSpPr>
        <a:xfrm>
          <a:off x="0" y="0"/>
          <a:ext cx="0" cy="0"/>
          <a:chOff x="0" y="0"/>
          <a:chExt cx="0" cy="0"/>
        </a:xfrm>
      </p:grpSpPr>
      <p:sp>
        <p:nvSpPr>
          <p:cNvPr id="106" name="Shape 106"/>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07" name="Shape 107"/>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An anteater flicks its tongue and eats 20 ants. It flicks its tongue again and eats some more ants.</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accent6"/>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311700" y="372500"/>
            <a:ext cx="8520599" cy="733499"/>
          </a:xfrm>
          <a:prstGeom prst="rect">
            <a:avLst/>
          </a:prstGeom>
        </p:spPr>
        <p:txBody>
          <a:bodyPr anchorCtr="0" anchor="b" bIns="91425" lIns="91425" rIns="91425" tIns="91425">
            <a:noAutofit/>
          </a:bodyPr>
          <a:lstStyle/>
          <a:p>
            <a:pPr lvl="0" rtl="0">
              <a:spcBef>
                <a:spcPts val="0"/>
              </a:spcBef>
              <a:buNone/>
            </a:pPr>
            <a:r>
              <a:rPr lang="en"/>
              <a:t>2</a:t>
            </a:r>
          </a:p>
        </p:txBody>
      </p:sp>
      <p:sp>
        <p:nvSpPr>
          <p:cNvPr id="113" name="Shape 113"/>
          <p:cNvSpPr txBox="1"/>
          <p:nvPr>
            <p:ph idx="1" type="body"/>
          </p:nvPr>
        </p:nvSpPr>
        <p:spPr>
          <a:xfrm>
            <a:off x="311700" y="1468825"/>
            <a:ext cx="8520599" cy="3099900"/>
          </a:xfrm>
          <a:prstGeom prst="rect">
            <a:avLst/>
          </a:prstGeom>
        </p:spPr>
        <p:txBody>
          <a:bodyPr anchorCtr="0" anchor="t" bIns="91425" lIns="91425" rIns="91425" tIns="91425">
            <a:noAutofit/>
          </a:bodyPr>
          <a:lstStyle/>
          <a:p>
            <a:pPr lvl="0" rtl="0">
              <a:spcBef>
                <a:spcPts val="0"/>
              </a:spcBef>
              <a:buNone/>
            </a:pPr>
            <a:r>
              <a:rPr lang="en"/>
              <a:t>An anteater flicks its tongue and eats 20 ants. It flicks its tongue again and eats some more ants. It eats 37 ants altogether.</a:t>
            </a:r>
          </a:p>
          <a:p>
            <a:pPr lvl="0" rtl="0">
              <a:spcBef>
                <a:spcPts val="0"/>
              </a:spcBef>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odern-writer">
  <a:themeElements>
    <a:clrScheme name="Modern Writer">
      <a:dk1>
        <a:srgbClr val="E91D63"/>
      </a:dk1>
      <a:lt1>
        <a:srgbClr val="FFFFFF"/>
      </a:lt1>
      <a:dk2>
        <a:srgbClr val="424242"/>
      </a:dk2>
      <a:lt2>
        <a:srgbClr val="999999"/>
      </a:lt2>
      <a:accent1>
        <a:srgbClr val="607D8B"/>
      </a:accent1>
      <a:accent2>
        <a:srgbClr val="673AB7"/>
      </a:accent2>
      <a:accent3>
        <a:srgbClr val="9C26B0"/>
      </a:accent3>
      <a:accent4>
        <a:srgbClr val="0090AC"/>
      </a:accent4>
      <a:accent5>
        <a:srgbClr val="01AFD1"/>
      </a:accent5>
      <a:accent6>
        <a:srgbClr val="F8E71C"/>
      </a:accent6>
      <a:hlink>
        <a:srgbClr val="01AFD1"/>
      </a:hlink>
      <a:folHlink>
        <a:srgbClr val="01AF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