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5143500" cx="9144000"/>
  <p:notesSz cx="6858000" cy="9144000"/>
  <p:embeddedFontLst>
    <p:embeddedFont>
      <p:font typeface="Source Code Pro"/>
      <p:regular r:id="rId54"/>
      <p:bold r:id="rId55"/>
    </p:embeddedFont>
    <p:embeddedFont>
      <p:font typeface="Oswald"/>
      <p:regular r:id="rId56"/>
      <p:bold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SourceCodePro-bold.fntdata"/><Relationship Id="rId10" Type="http://schemas.openxmlformats.org/officeDocument/2006/relationships/slide" Target="slides/slide6.xml"/><Relationship Id="rId54" Type="http://schemas.openxmlformats.org/officeDocument/2006/relationships/font" Target="fonts/SourceCodePro-regular.fntdata"/><Relationship Id="rId13" Type="http://schemas.openxmlformats.org/officeDocument/2006/relationships/slide" Target="slides/slide9.xml"/><Relationship Id="rId57" Type="http://schemas.openxmlformats.org/officeDocument/2006/relationships/font" Target="fonts/Oswald-bold.fntdata"/><Relationship Id="rId12" Type="http://schemas.openxmlformats.org/officeDocument/2006/relationships/slide" Target="slides/slide8.xml"/><Relationship Id="rId56" Type="http://schemas.openxmlformats.org/officeDocument/2006/relationships/font" Target="fonts/Oswald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Source: https://pixabay.com/en/animal-bug-insect-mantis-praying-1295178/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does it mean that “</a:t>
            </a:r>
            <a:r>
              <a:rPr b="1" lang="en"/>
              <a:t>each</a:t>
            </a:r>
            <a:r>
              <a:rPr lang="en"/>
              <a:t> praying mantis had 6 legs?”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Was the number of legs less than 6, equal to 6, or greater than 6? How do you know?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can you use objects, pictures, or numbers to answer this question?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numbers do you think would make sense in this problem?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If students are not familiar with beavers or their work of chewing through trees, the following slides contain helpful images. You might also do a Google search for a video of a beaver at work.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https://pixabay.com/en/beaver-wood-standing-tail-log-48437/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https://pixabay.com/en/beaver-pond-wildlife-aquatic-cute-1528947/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https://pixabay.com/en/beavers-tree-nature-beavers-work-1538687/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https://pixabay.com/en/log-bark-beaver-eating-gnawed-off-274998/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do we still need to find out? What do you think this number could be?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 you think the answer is more than 10 or less than 10? Why do you think that?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mother ducks do you think there are?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are the mother ducks doing?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Do we know how many mother ducks there are?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Do you think there are exactly 8 eggs or more than 8 eggs? Why do you say that?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many groups of eggs are there? How do you know?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eggs are in each group? How do you know?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can you use objects, pictures, or numbers to answer this question?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when you hear “pairs of sneakers”?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many pairs of sneakers do you think are in the closet?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many groups of sneakers are there?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sneakers are in each group?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can you use objects, pictures, or numbers to answer this question?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do you think the story could have been about?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Why do you think the person wanted to share copies of the story with her friends?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mother mice do you think there are?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does the phrase “each had some babies” mean?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questions could we ask about this situation?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questions could we ask about this situation?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many copies did she print?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pieces of paper did it take to make each copy?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can you use objects, pictures, or numbers to answer this question?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Why do you think Sahar’s mom bought apples?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bags of apples do you think she bought?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could she be doing with all these bags of apples?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questions could we ask about this situation?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operation(s) can we use to solve this problem? How do you know?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Let’s estimate. Did Sahar’s mom buy more than 5 apples? More than 10 apples? How do you know?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Does anyone here have a dog? Do you know how much your dog eats each day?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Does 5 cups seem like a lot of food or a little bit of food to you? Why do you say that?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questions could we ask about this situation?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operation(s) can we use to solve this problem? How do you know?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Let’s estimate. Do you think Ty’s dog eats more than 10 cups of dog food in 7 days? More than 20 cups? How do you know?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If the word “some” in the second sentence changes to a number, what number do you think it could be?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You might want to do a Google search to find out how many baby mice a mouse usually has in a litter. This might help students understand what might be a reasonable number.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numbers do you think would make sense in this problem?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If your students are not familiar with go-karts, the pictures on the next two slides may help them better understand the situation.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https://pixabay.com/en/kart-go-kart-race-track-kart-racing-1754533/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https://pixabay.com/en/go-kart-track-kart-go-kart-187490/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do we still need to find out? What do you think this number could be?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Which operation(s) can we use to answer this question? How do you know?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many boxes do you think he bought? What’s a reasonable amount? What’s an unreasonable amount?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many granola bars do you think are in each box? What’s a reasonable amount? What’s an unreasonable amount?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operation(s) can we use to answer this question? How do you know?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Let’s estimate. Do you think he bought more than 10 granola bars? More than 20 granola bars?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changed? What did we learn from this new information?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question could we ask about this situation?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Are there 6 baby mice altogether? How do you know?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can you use objects, pictures, or numbers to answer this question?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 picturing in your mind when you read this story?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praying mantises do you think Edwin saw?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legs do you think a praying mantis has?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If your students are not familiar with praying mantises, the following three slides include pictures. The third slide makes it easy to count the number of legs.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https://pixabay.com/en/praying-mantis-insect-macro-nature-283266/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https://pixabay.com/en/wild-praying-mantis-insect-macro-1681187/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3" name="Shape 5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1" name="Shape 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6" name="Shape 2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35" name="Shape 35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618203"/>
            <a:ext cx="2808000" cy="295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bstockus.wordpress.com/" TargetMode="External"/><Relationship Id="rId4" Type="http://schemas.openxmlformats.org/officeDocument/2006/relationships/hyperlink" Target="https://twitter.com/bstockus" TargetMode="External"/><Relationship Id="rId5" Type="http://schemas.openxmlformats.org/officeDocument/2006/relationships/hyperlink" Target="https://creativecommons.org/licenses/by-nc/4.0/" TargetMode="External"/><Relationship Id="rId6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0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0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Numberless Word Problems</a:t>
            </a: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Equal Groups - Unknown Product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0" y="4810862"/>
            <a:ext cx="2467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rgbClr val="01AFD1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Brian Bushart </a:t>
            </a:r>
            <a:r>
              <a:rPr lang="en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r>
              <a:rPr lang="en" u="sng">
                <a:solidFill>
                  <a:srgbClr val="01AFD1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@bstockus</a:t>
            </a:r>
          </a:p>
        </p:txBody>
      </p:sp>
      <p:pic>
        <p:nvPicPr>
          <p:cNvPr id="65" name="Shape 6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5800" y="4810825"/>
            <a:ext cx="838200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904" y="0"/>
            <a:ext cx="26681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Edwin saw some praying mantises while he was taking a walk. Each praying mantis had 6 legs.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Edwin saw 4 praying mantises while he was taking a walk. Each praying mantis had 6 legs.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Edwin saw 4 praying mantises while he was taking a walk. Each praying mantis had 6 legs. How many legs were there altogether?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There were some beavers chewing trees to cut them down. Each beaver cut down the same number of trees.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38" y="308362"/>
            <a:ext cx="4206125" cy="45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92" y="0"/>
            <a:ext cx="76912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67" y="0"/>
            <a:ext cx="771826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3 beavers chewing trees to cut them down. Each beaver cut down the same number of trees.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Notes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problem set contains 10 numberless word problems organized around one CGI problem type.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There are sample discussion questions in the notes section on each slide.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idea is that each slide of a problem will be revealed and discussed one at a time to scaffold students’ understanding of the situation and the question ultimately asked.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Feel free to change numbers in the problems.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3 beavers chewing trees to cut them down. Each beaver cut down 5 trees.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3 beavers chewing trees to cut them down. Each beaver cut down 5 trees. How many trees did they cut down altogether?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some mother ducks. They are each sitting on some eggs.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some mother ducks. They are each sitting on 8 eggs.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There were 2 mother ducks. They are each sitting on 8 eggs.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2 mother ducks. They are each sitting on 8 eggs. How many eggs are there altogether?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are pairs of sneakers in the closet.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are 7 pairs of sneakers in the closet.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are 7 pairs of sneakers in the closet. How many sneakers are in the closet?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Kiara wrote a story on the computer. She printed some copies of it to share with her friends.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There were some mother mice. They each had some babies.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Kiara wrote a story on the computer. She printed 5 copies of it to share with her friends.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Kiara wrote a story on the computer. She printed 5 copies of it to share with her friends. Each copy of the story used 4 pieces of paper.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Kiara wrote a story on the computer. She printed 5 copies of it to share with her friends. Each copy of the story used 4 pieces of paper. How many pieces of paper did she use in all?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Sahar’s mom bought some bags of apples. There were some apples in each bag.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Sahar’s mom bought some bags of apples. There were 4 apples in each bag.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Sahar’s mom bought 3 bags of apples. There were 4 apples in each bag.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Sahar’s mom bought 3 bags of apples. There were 4 apples in each bag. How many apples did Sahar’s mom buy?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Ty’s dog eats some dog food each day.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Ty’s dog eats 4 cups of dog food each day.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Ty’s dog eats 4 cups of dog food each day. How many cups of dog food does Ty’s dog eat in 7 days?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2 mother mice. They each had some babies.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some go-karts on the track. Each go-kart has the same number of wheels.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some go-karts on the track. Each go-kart has 4 wheels.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There were 10 go-karts on the track. Each go-kart has 4 wheels.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10 go-karts on the track. Each go-kart has 4 wheels. How many wheels are there altogether?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Vivek bought some boxes of granola bars for a camping trip. Each box had the same number of granola bars.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Vivek bought 5 boxes of granola bars for a camping trip. Each box had the same number of granola bars.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Vivek bought 5 boxes of granola bars for a camping trip. Each box had 8 granola bars.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Vivek bought 5 boxes of granola bars for a camping trip. Each box had 8 granola bars. How many granola bars did Vivek buy altogether?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2 mother mice. They each had 6 babies.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There were 2 mother mice. They each had 6 babies. How many baby mice were there altogether?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6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Edwin saw some praying mantises while he was taking a walk. Each praying mantis had the same number of legs.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67" y="0"/>
            <a:ext cx="771826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-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