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Lst>
  <p:sldSz cy="5143500" cx="9144000"/>
  <p:notesSz cx="6858000" cy="9144000"/>
  <p:embeddedFontLst>
    <p:embeddedFont>
      <p:font typeface="Source Code Pro"/>
      <p:regular r:id="rId46"/>
      <p:bold r:id="rId47"/>
    </p:embeddedFont>
    <p:embeddedFont>
      <p:font typeface="Oswald"/>
      <p:regular r:id="rId48"/>
      <p:bold r:id="rId4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font" Target="fonts/SourceCodePro-regular.fntdata"/><Relationship Id="rId45" Type="http://schemas.openxmlformats.org/officeDocument/2006/relationships/slide" Target="slides/slide41.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font" Target="fonts/Oswald-regular.fntdata"/><Relationship Id="rId47" Type="http://schemas.openxmlformats.org/officeDocument/2006/relationships/font" Target="fonts/SourceCodePro-bold.fntdata"/><Relationship Id="rId49" Type="http://schemas.openxmlformats.org/officeDocument/2006/relationships/font" Target="fonts/Oswald-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lvl="0" marL="0" marR="0" rtl="0" algn="l">
              <a:spcBef>
                <a:spcPts val="0"/>
              </a:spcBef>
              <a:buNone/>
              <a:defRPr b="0" i="0" sz="1100" u="none" cap="none" strike="noStrike">
                <a:solidFill>
                  <a:schemeClr val="dk1"/>
                </a:solidFill>
                <a:latin typeface="Arial"/>
                <a:ea typeface="Arial"/>
                <a:cs typeface="Arial"/>
                <a:sym typeface="Arial"/>
              </a:defRPr>
            </a:lvl1pPr>
            <a:lvl2pPr indent="0" lvl="1" marL="457200" marR="0" rtl="0" algn="l">
              <a:spcBef>
                <a:spcPts val="0"/>
              </a:spcBef>
              <a:buNone/>
              <a:defRPr b="0" i="0" sz="1100" u="none" cap="none" strike="noStrike">
                <a:solidFill>
                  <a:schemeClr val="dk1"/>
                </a:solidFill>
                <a:latin typeface="Arial"/>
                <a:ea typeface="Arial"/>
                <a:cs typeface="Arial"/>
                <a:sym typeface="Arial"/>
              </a:defRPr>
            </a:lvl2pPr>
            <a:lvl3pPr indent="0" lvl="2" marL="914400" marR="0" rtl="0" algn="l">
              <a:spcBef>
                <a:spcPts val="0"/>
              </a:spcBef>
              <a:buNone/>
              <a:defRPr b="0" i="0" sz="1100" u="none" cap="none" strike="noStrike">
                <a:solidFill>
                  <a:schemeClr val="dk1"/>
                </a:solidFill>
                <a:latin typeface="Arial"/>
                <a:ea typeface="Arial"/>
                <a:cs typeface="Arial"/>
                <a:sym typeface="Arial"/>
              </a:defRPr>
            </a:lvl3pPr>
            <a:lvl4pPr indent="0" lvl="3" marL="1371600" marR="0" rtl="0" algn="l">
              <a:spcBef>
                <a:spcPts val="0"/>
              </a:spcBef>
              <a:buNone/>
              <a:defRPr b="0" i="0" sz="1100" u="none" cap="none" strike="noStrike">
                <a:solidFill>
                  <a:schemeClr val="dk1"/>
                </a:solidFill>
                <a:latin typeface="Arial"/>
                <a:ea typeface="Arial"/>
                <a:cs typeface="Arial"/>
                <a:sym typeface="Arial"/>
              </a:defRPr>
            </a:lvl4pPr>
            <a:lvl5pPr indent="0" lvl="4" marL="1828800" marR="0" rtl="0" algn="l">
              <a:spcBef>
                <a:spcPts val="0"/>
              </a:spcBef>
              <a:buNone/>
              <a:defRPr b="0" i="0" sz="1100" u="none" cap="none" strike="noStrike">
                <a:solidFill>
                  <a:schemeClr val="dk1"/>
                </a:solidFill>
                <a:latin typeface="Arial"/>
                <a:ea typeface="Arial"/>
                <a:cs typeface="Arial"/>
                <a:sym typeface="Arial"/>
              </a:defRPr>
            </a:lvl5pPr>
            <a:lvl6pPr indent="0" lvl="5" marL="2286000" marR="0" rtl="0" algn="l">
              <a:spcBef>
                <a:spcPts val="0"/>
              </a:spcBef>
              <a:buNone/>
              <a:defRPr b="0" i="0" sz="1100" u="none" cap="none" strike="noStrike">
                <a:solidFill>
                  <a:schemeClr val="dk1"/>
                </a:solidFill>
                <a:latin typeface="Arial"/>
                <a:ea typeface="Arial"/>
                <a:cs typeface="Arial"/>
                <a:sym typeface="Arial"/>
              </a:defRPr>
            </a:lvl6pPr>
            <a:lvl7pPr indent="0" lvl="6" marL="2743200" marR="0" rtl="0" algn="l">
              <a:spcBef>
                <a:spcPts val="0"/>
              </a:spcBef>
              <a:buNone/>
              <a:defRPr b="0" i="0" sz="1100" u="none" cap="none" strike="noStrike">
                <a:solidFill>
                  <a:schemeClr val="dk1"/>
                </a:solidFill>
                <a:latin typeface="Arial"/>
                <a:ea typeface="Arial"/>
                <a:cs typeface="Arial"/>
                <a:sym typeface="Arial"/>
              </a:defRPr>
            </a:lvl7pPr>
            <a:lvl8pPr indent="0" lvl="7" marL="3200400" marR="0" rtl="0" algn="l">
              <a:spcBef>
                <a:spcPts val="0"/>
              </a:spcBef>
              <a:buNone/>
              <a:defRPr b="0" i="0" sz="1100" u="none" cap="none" strike="noStrike">
                <a:solidFill>
                  <a:schemeClr val="dk1"/>
                </a:solidFill>
                <a:latin typeface="Arial"/>
                <a:ea typeface="Arial"/>
                <a:cs typeface="Arial"/>
                <a:sym typeface="Arial"/>
              </a:defRPr>
            </a:lvl8pPr>
            <a:lvl9pPr indent="0" lvl="8" marL="3657600" marR="0" rtl="0" algn="l">
              <a:spcBef>
                <a:spcPts val="0"/>
              </a:spcBef>
              <a:buNone/>
              <a:defRPr b="0" i="0" sz="11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8" name="Shape 5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4" name="Shape 114"/>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What question could we ask about this situation?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0" name="Shape 12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Let’s estimate. Did Zoe put chairs at more than 36 tables or less than 36 tables?</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can you use objects, pictures, or numbers to answer this question?</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6" name="Shape 126"/>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are you picturing in your mind when you read this story?</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many people do you think are going on the field trip?</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many people do you think each van holds?</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How is a van different from a car or bus?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2" name="Shape 13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does this number compare to the number of people you were picturing in your mind?</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What do we still need to find out? What do you think this number could be?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8" name="Shape 13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What question could we ask about this situation?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4" name="Shape 144"/>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Let’s estimate. Do you think they need more than 8 vans or less than 8 vans? Why do you say that?</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can you use objects, pictures, or numbers to help you answer this question?</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0" name="Shape 15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are you picturing in your mind when you read this story?</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many hamburgers do you think he’s going to make?</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Why do you think this story mentions hamburger buns?</a:t>
            </a:r>
          </a:p>
          <a:p>
            <a:pPr indent="0" lvl="0" marL="0" marR="0" rtl="0" algn="l">
              <a:lnSpc>
                <a:spcPct val="100000"/>
              </a:lnSpc>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many hamburger buns do you think are in each pack?</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6" name="Shape 156"/>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does this number of hamburgers compare to your guess?</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How many hamburger buns does he need for all these hamburgers?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2" name="Shape 16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What question could we ask about this situation?</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8" name="Shape 16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Is one pack of hamburger buns going to be enough? Why do you say that?</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How can you use objects, pictures, or numbers to answer this question?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6" name="Shape 66"/>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4" name="Shape 174"/>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are you picturing in your mind when you read this story?</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are some ways spiders look different?</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What are some ways spiders look the same?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80" name="Shape 18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What question could we ask about this situation?</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86" name="Shape 186"/>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can we answer this question when there’s only one number?</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How can you use objects, pictures, or numbers to answer this question?</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0" name="Shape 190"/>
        <p:cNvGrpSpPr/>
        <p:nvPr/>
      </p:nvGrpSpPr>
      <p:grpSpPr>
        <a:xfrm>
          <a:off x="0" y="0"/>
          <a:ext cx="0" cy="0"/>
          <a:chOff x="0" y="0"/>
          <a:chExt cx="0" cy="0"/>
        </a:xfrm>
      </p:grpSpPr>
      <p:sp>
        <p:nvSpPr>
          <p:cNvPr id="191" name="Shape 191"/>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92" name="Shape 19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are you picturing in your mind when you read this story?</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Why do you think Ricky is trying on shoes today?</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6" name="Shape 196"/>
        <p:cNvGrpSpPr/>
        <p:nvPr/>
      </p:nvGrpSpPr>
      <p:grpSpPr>
        <a:xfrm>
          <a:off x="0" y="0"/>
          <a:ext cx="0" cy="0"/>
          <a:chOff x="0" y="0"/>
          <a:chExt cx="0" cy="0"/>
        </a:xfrm>
      </p:grpSpPr>
      <p:sp>
        <p:nvSpPr>
          <p:cNvPr id="197" name="Shape 19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98" name="Shape 19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What questions could we ask about this situation? (Students may be stumped at this point. That’s okay.)</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2" name="Shape 202"/>
        <p:cNvGrpSpPr/>
        <p:nvPr/>
      </p:nvGrpSpPr>
      <p:grpSpPr>
        <a:xfrm>
          <a:off x="0" y="0"/>
          <a:ext cx="0" cy="0"/>
          <a:chOff x="0" y="0"/>
          <a:chExt cx="0" cy="0"/>
        </a:xfrm>
      </p:grpSpPr>
      <p:sp>
        <p:nvSpPr>
          <p:cNvPr id="203" name="Shape 20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04" name="Shape 204"/>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Did Ricky try on 12 pairs of shoes? How do you know?</a:t>
            </a:r>
          </a:p>
          <a:p>
            <a:pPr indent="0" lvl="0" marL="0" marR="0" rtl="0" algn="l">
              <a:lnSpc>
                <a:spcPct val="100000"/>
              </a:lnSpc>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can we answer this question when there’s only one number?</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How can you use objects, pictures, or numbers to answer this question?</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8" name="Shape 208"/>
        <p:cNvGrpSpPr/>
        <p:nvPr/>
      </p:nvGrpSpPr>
      <p:grpSpPr>
        <a:xfrm>
          <a:off x="0" y="0"/>
          <a:ext cx="0" cy="0"/>
          <a:chOff x="0" y="0"/>
          <a:chExt cx="0" cy="0"/>
        </a:xfrm>
      </p:grpSpPr>
      <p:sp>
        <p:nvSpPr>
          <p:cNvPr id="209" name="Shape 209"/>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10" name="Shape 21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are you picturing in your mind when you read this story?</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How many days do you think Denise ran? What is a reasonable guess? What is an unreasonable guess?</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4" name="Shape 214"/>
        <p:cNvGrpSpPr/>
        <p:nvPr/>
      </p:nvGrpSpPr>
      <p:grpSpPr>
        <a:xfrm>
          <a:off x="0" y="0"/>
          <a:ext cx="0" cy="0"/>
          <a:chOff x="0" y="0"/>
          <a:chExt cx="0" cy="0"/>
        </a:xfrm>
      </p:grpSpPr>
      <p:sp>
        <p:nvSpPr>
          <p:cNvPr id="215" name="Shape 215"/>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16" name="Shape 216"/>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If she ran 4 days this week, how many days did she not run?</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many miles do you think she ran altogether? What’s a reasonable guess? What’s an unreasonable guess?</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22" name="Shape 22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questions could we ask about this situation?</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6" name="Shape 226"/>
        <p:cNvGrpSpPr/>
        <p:nvPr/>
      </p:nvGrpSpPr>
      <p:grpSpPr>
        <a:xfrm>
          <a:off x="0" y="0"/>
          <a:ext cx="0" cy="0"/>
          <a:chOff x="0" y="0"/>
          <a:chExt cx="0" cy="0"/>
        </a:xfrm>
      </p:grpSpPr>
      <p:sp>
        <p:nvSpPr>
          <p:cNvPr id="227" name="Shape 22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28" name="Shape 22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operation(s) can we use to solve this problem? How do you know?</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Let’s estimate. Did she run more than 12 miles each day or less than 12 miles each day? How do you know?</a:t>
            </a:r>
          </a:p>
          <a:p>
            <a:pPr indent="0" lvl="0" marL="0" marR="0" rtl="0" algn="l">
              <a:spcBef>
                <a:spcPts val="0"/>
              </a:spcBef>
              <a:spcAft>
                <a:spcPts val="0"/>
              </a:spcAft>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2" name="Shape 7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are you picturing in your mind when you read this story?</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color roses are you picturing in your mind?</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many roses are you picturing in each bouquet?</a:t>
            </a:r>
          </a:p>
          <a:p>
            <a:pPr indent="0" lvl="0" marL="0" marR="0" rtl="0" algn="l">
              <a:spcBef>
                <a:spcPts val="0"/>
              </a:spcBef>
              <a:spcAft>
                <a:spcPts val="0"/>
              </a:spcAft>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If students are unfamiliar with the word “bouquet” the images on the next slide can help. To help students with visualizing, let them know the bouquets may only be roses, but they might also be mixed bouquets and we’re only talking about the number of roses in each bouquet.</a:t>
            </a:r>
          </a:p>
          <a:p>
            <a:pPr indent="0" lvl="0" marL="0" marR="0" rtl="0" algn="l">
              <a:spcBef>
                <a:spcPts val="0"/>
              </a:spcBef>
              <a:spcAft>
                <a:spcPts val="0"/>
              </a:spcAft>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2" name="Shape 232"/>
        <p:cNvGrpSpPr/>
        <p:nvPr/>
      </p:nvGrpSpPr>
      <p:grpSpPr>
        <a:xfrm>
          <a:off x="0" y="0"/>
          <a:ext cx="0" cy="0"/>
          <a:chOff x="0" y="0"/>
          <a:chExt cx="0" cy="0"/>
        </a:xfrm>
      </p:grpSpPr>
      <p:sp>
        <p:nvSpPr>
          <p:cNvPr id="233" name="Shape 23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34" name="Shape 234"/>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are you picturing in your mind when you read this story?</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Why do you think Mrs. Cheyney is giving her students new pencils?</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How many pencils do you think she gives to each student?</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8" name="Shape 238"/>
        <p:cNvGrpSpPr/>
        <p:nvPr/>
      </p:nvGrpSpPr>
      <p:grpSpPr>
        <a:xfrm>
          <a:off x="0" y="0"/>
          <a:ext cx="0" cy="0"/>
          <a:chOff x="0" y="0"/>
          <a:chExt cx="0" cy="0"/>
        </a:xfrm>
      </p:grpSpPr>
      <p:sp>
        <p:nvSpPr>
          <p:cNvPr id="239" name="Shape 239"/>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40" name="Shape 24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many pencils do you think she gave our altogether? What is a reasonable amount? What is an unreasonable amount?</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4" name="Shape 244"/>
        <p:cNvGrpSpPr/>
        <p:nvPr/>
      </p:nvGrpSpPr>
      <p:grpSpPr>
        <a:xfrm>
          <a:off x="0" y="0"/>
          <a:ext cx="0" cy="0"/>
          <a:chOff x="0" y="0"/>
          <a:chExt cx="0" cy="0"/>
        </a:xfrm>
      </p:grpSpPr>
      <p:sp>
        <p:nvSpPr>
          <p:cNvPr id="245" name="Shape 245"/>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46" name="Shape 246"/>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does this number compare to your guess?</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question could we ask about this situation?</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0" name="Shape 250"/>
        <p:cNvGrpSpPr/>
        <p:nvPr/>
      </p:nvGrpSpPr>
      <p:grpSpPr>
        <a:xfrm>
          <a:off x="0" y="0"/>
          <a:ext cx="0" cy="0"/>
          <a:chOff x="0" y="0"/>
          <a:chExt cx="0" cy="0"/>
        </a:xfrm>
      </p:grpSpPr>
      <p:sp>
        <p:nvSpPr>
          <p:cNvPr id="251" name="Shape 251"/>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52" name="Shape 25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operation(s) can we use to solve this problem? How do you know?</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Let’s estimate. Does Mrs. Cheyney have more than 46 students in her class or less than 46 students in her class? How do you know?</a:t>
            </a:r>
          </a:p>
          <a:p>
            <a:pPr indent="0" lvl="0" marL="0" marR="0" rtl="0" algn="l">
              <a:spcBef>
                <a:spcPts val="0"/>
              </a:spcBef>
              <a:spcAft>
                <a:spcPts val="0"/>
              </a:spcAft>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6" name="Shape 256"/>
        <p:cNvGrpSpPr/>
        <p:nvPr/>
      </p:nvGrpSpPr>
      <p:grpSpPr>
        <a:xfrm>
          <a:off x="0" y="0"/>
          <a:ext cx="0" cy="0"/>
          <a:chOff x="0" y="0"/>
          <a:chExt cx="0" cy="0"/>
        </a:xfrm>
      </p:grpSpPr>
      <p:sp>
        <p:nvSpPr>
          <p:cNvPr id="257" name="Shape 25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58" name="Shape 25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are you picturing in your mind when you read this story?</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many fingers do you think each student help up?</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many fingers do you think he saw altogether?</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2" name="Shape 262"/>
        <p:cNvGrpSpPr/>
        <p:nvPr/>
      </p:nvGrpSpPr>
      <p:grpSpPr>
        <a:xfrm>
          <a:off x="0" y="0"/>
          <a:ext cx="0" cy="0"/>
          <a:chOff x="0" y="0"/>
          <a:chExt cx="0" cy="0"/>
        </a:xfrm>
      </p:grpSpPr>
      <p:sp>
        <p:nvSpPr>
          <p:cNvPr id="263" name="Shape 26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64" name="Shape 264"/>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What do we still need to find out? What do you think this number could be?</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8" name="Shape 268"/>
        <p:cNvGrpSpPr/>
        <p:nvPr/>
      </p:nvGrpSpPr>
      <p:grpSpPr>
        <a:xfrm>
          <a:off x="0" y="0"/>
          <a:ext cx="0" cy="0"/>
          <a:chOff x="0" y="0"/>
          <a:chExt cx="0" cy="0"/>
        </a:xfrm>
      </p:grpSpPr>
      <p:sp>
        <p:nvSpPr>
          <p:cNvPr id="269" name="Shape 269"/>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70" name="Shape 27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question could we ask about this situation?</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4" name="Shape 274"/>
        <p:cNvGrpSpPr/>
        <p:nvPr/>
      </p:nvGrpSpPr>
      <p:grpSpPr>
        <a:xfrm>
          <a:off x="0" y="0"/>
          <a:ext cx="0" cy="0"/>
          <a:chOff x="0" y="0"/>
          <a:chExt cx="0" cy="0"/>
        </a:xfrm>
      </p:grpSpPr>
      <p:sp>
        <p:nvSpPr>
          <p:cNvPr id="275" name="Shape 275"/>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76" name="Shape 276"/>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Which operation(s) can we use to answer this question? How do you know?</a:t>
            </a:r>
          </a:p>
          <a:p>
            <a:pPr indent="0" lvl="0" marL="0" marR="0" rtl="0" algn="l">
              <a:spcBef>
                <a:spcPts val="0"/>
              </a:spcBef>
              <a:spcAft>
                <a:spcPts val="0"/>
              </a:spcAft>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if he saw 100 fingers instead of 90 fingers? How many students would be holding up fingers then?</a:t>
            </a:r>
          </a:p>
          <a:p>
            <a:pPr indent="0" lvl="0" marL="0" marR="0" rtl="0" algn="l">
              <a:spcBef>
                <a:spcPts val="0"/>
              </a:spcBef>
              <a:spcAft>
                <a:spcPts val="0"/>
              </a:spcAft>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0" name="Shape 280"/>
        <p:cNvGrpSpPr/>
        <p:nvPr/>
      </p:nvGrpSpPr>
      <p:grpSpPr>
        <a:xfrm>
          <a:off x="0" y="0"/>
          <a:ext cx="0" cy="0"/>
          <a:chOff x="0" y="0"/>
          <a:chExt cx="0" cy="0"/>
        </a:xfrm>
      </p:grpSpPr>
      <p:sp>
        <p:nvSpPr>
          <p:cNvPr id="281" name="Shape 281"/>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82" name="Shape 28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are you picturing in your mind when you read this story?</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Why might Gina be putting the cans into stacks?</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How many cans do you think are in each stack? </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6" name="Shape 286"/>
        <p:cNvGrpSpPr/>
        <p:nvPr/>
      </p:nvGrpSpPr>
      <p:grpSpPr>
        <a:xfrm>
          <a:off x="0" y="0"/>
          <a:ext cx="0" cy="0"/>
          <a:chOff x="0" y="0"/>
          <a:chExt cx="0" cy="0"/>
        </a:xfrm>
      </p:grpSpPr>
      <p:sp>
        <p:nvSpPr>
          <p:cNvPr id="287" name="Shape 28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88" name="Shape 28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Do you think she can put all of the cans in 1 stack? Why do you say that?</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8" name="Shape 7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SzPct val="25000"/>
              <a:buNone/>
            </a:pPr>
            <a:r>
              <a:rPr b="0" i="0" lang="en" sz="1100" u="none" cap="none" strike="noStrike">
                <a:solidFill>
                  <a:schemeClr val="dk1"/>
                </a:solidFill>
                <a:latin typeface="Arial"/>
                <a:ea typeface="Arial"/>
                <a:cs typeface="Arial"/>
                <a:sym typeface="Arial"/>
              </a:rPr>
              <a:t>Source: </a:t>
            </a:r>
          </a:p>
          <a:p>
            <a:pPr indent="0" lvl="0" marL="0" marR="0" rtl="0" algn="l">
              <a:spcBef>
                <a:spcPts val="0"/>
              </a:spcBef>
              <a:spcAft>
                <a:spcPts val="0"/>
              </a:spcAft>
              <a:buSzPct val="25000"/>
              <a:buNone/>
            </a:pPr>
            <a:r>
              <a:rPr b="0" i="0" lang="en" sz="1100" u="none" cap="none" strike="noStrike">
                <a:solidFill>
                  <a:schemeClr val="dk1"/>
                </a:solidFill>
                <a:latin typeface="Arial"/>
                <a:ea typeface="Arial"/>
                <a:cs typeface="Arial"/>
                <a:sym typeface="Arial"/>
              </a:rPr>
              <a:t>https://pixabay.com/en/sunflowers-vase-fall-autumn-1719119/</a:t>
            </a:r>
          </a:p>
          <a:p>
            <a:pPr indent="0" lvl="0" marL="0" marR="0" rtl="0" algn="l">
              <a:spcBef>
                <a:spcPts val="0"/>
              </a:spcBef>
              <a:buSzPct val="25000"/>
              <a:buNone/>
            </a:pPr>
            <a:r>
              <a:rPr b="0" i="0" lang="en" sz="1100" u="none" cap="none" strike="noStrike">
                <a:solidFill>
                  <a:schemeClr val="dk1"/>
                </a:solidFill>
                <a:latin typeface="Arial"/>
                <a:ea typeface="Arial"/>
                <a:cs typeface="Arial"/>
                <a:sym typeface="Arial"/>
              </a:rPr>
              <a:t>https://pixabay.com/en/autumn-flowers-bouquet-gerbera-1721896/</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2" name="Shape 292"/>
        <p:cNvGrpSpPr/>
        <p:nvPr/>
      </p:nvGrpSpPr>
      <p:grpSpPr>
        <a:xfrm>
          <a:off x="0" y="0"/>
          <a:ext cx="0" cy="0"/>
          <a:chOff x="0" y="0"/>
          <a:chExt cx="0" cy="0"/>
        </a:xfrm>
      </p:grpSpPr>
      <p:sp>
        <p:nvSpPr>
          <p:cNvPr id="293" name="Shape 29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94" name="Shape 294"/>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question could we ask about this situation?</a:t>
            </a:r>
          </a:p>
          <a:p>
            <a:pPr indent="0" lvl="0" marL="0" marR="0" rtl="0" algn="l">
              <a:spcBef>
                <a:spcPts val="0"/>
              </a:spcBef>
              <a:spcAft>
                <a:spcPts val="0"/>
              </a:spcAft>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8" name="Shape 298"/>
        <p:cNvGrpSpPr/>
        <p:nvPr/>
      </p:nvGrpSpPr>
      <p:grpSpPr>
        <a:xfrm>
          <a:off x="0" y="0"/>
          <a:ext cx="0" cy="0"/>
          <a:chOff x="0" y="0"/>
          <a:chExt cx="0" cy="0"/>
        </a:xfrm>
      </p:grpSpPr>
      <p:sp>
        <p:nvSpPr>
          <p:cNvPr id="299" name="Shape 299"/>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00" name="Shape 30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operation(s) can we use to answer this question? How do you know?</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Let’s estimate. Do you think she makes more than 5 stacks or less than 5 stacks? More than 10 stacks or less than 10 stacks?</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4" name="Shape 84"/>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many bouquets do you think she can make with 24 roses?</a:t>
            </a: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What do we know about each bouquet?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0" name="Shape 9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question could we ask about this situation?</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6" name="Shape 96"/>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Do you think she can make a lot of bouquets or just a few? Why do you say that?</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can you use objects, pictures, or numbers to answer this question?</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2" name="Shape 10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are you picturing in your mind when you read this story?</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many tables are you picturing?</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many chairs do you think are at each table?</a:t>
            </a:r>
          </a:p>
          <a:p>
            <a:pPr indent="0" lvl="0" marL="0" marR="0" rtl="0" algn="l">
              <a:spcBef>
                <a:spcPts val="0"/>
              </a:spcBef>
              <a:spcAft>
                <a:spcPts val="0"/>
              </a:spcAft>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8" name="Shape 10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What changed? What did we learn from this new information?</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Why do you think she needs so many chairs?</a:t>
            </a:r>
          </a:p>
          <a:p>
            <a:pPr indent="0" lvl="0" marL="0" marR="0" rtl="0" algn="l">
              <a:spcBef>
                <a:spcPts val="0"/>
              </a:spcBef>
              <a:spcAft>
                <a:spcPts val="0"/>
              </a:spcAft>
              <a:buClr>
                <a:schemeClr val="dk1"/>
              </a:buClr>
              <a:buSzPct val="25000"/>
              <a:buFont typeface="Arial"/>
              <a:buNone/>
            </a:pPr>
            <a:r>
              <a:rPr b="0" i="0" lang="en" sz="1100" u="none" cap="none" strike="noStrike">
                <a:solidFill>
                  <a:schemeClr val="dk1"/>
                </a:solidFill>
                <a:latin typeface="Arial"/>
                <a:ea typeface="Arial"/>
                <a:cs typeface="Arial"/>
                <a:sym typeface="Arial"/>
              </a:rPr>
              <a:t>How does this change what you are picturing in your mind?</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rot="10800000">
            <a:off x="4226100" y="2933549"/>
            <a:ext cx="691799" cy="388500"/>
          </a:xfrm>
          <a:prstGeom prst="triangle">
            <a:avLst>
              <a:gd fmla="val 50000" name="adj"/>
            </a:avLst>
          </a:prstGeom>
          <a:solidFill>
            <a:schemeClr val="dk1"/>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1" name="Shape 11"/>
          <p:cNvSpPr/>
          <p:nvPr/>
        </p:nvSpPr>
        <p:spPr>
          <a:xfrm>
            <a:off x="-25" y="0"/>
            <a:ext cx="9144000" cy="3124199"/>
          </a:xfrm>
          <a:prstGeom prst="rect">
            <a:avLst/>
          </a:prstGeom>
          <a:solidFill>
            <a:schemeClr val="dk1"/>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2" name="Shape 12"/>
          <p:cNvSpPr txBox="1"/>
          <p:nvPr>
            <p:ph type="ctrTitle"/>
          </p:nvPr>
        </p:nvSpPr>
        <p:spPr>
          <a:xfrm>
            <a:off x="411175" y="644300"/>
            <a:ext cx="8282399" cy="2109000"/>
          </a:xfrm>
          <a:prstGeom prst="rect">
            <a:avLst/>
          </a:prstGeom>
          <a:noFill/>
          <a:ln>
            <a:noFill/>
          </a:ln>
        </p:spPr>
        <p:txBody>
          <a:bodyPr anchorCtr="0" anchor="b" bIns="91425" lIns="91425" rIns="91425" tIns="91425"/>
          <a:lstStyle>
            <a:lvl1pPr indent="0" lvl="0" marL="0" marR="0" rtl="0" algn="ctr">
              <a:lnSpc>
                <a:spcPct val="100000"/>
              </a:lnSpc>
              <a:spcBef>
                <a:spcPts val="0"/>
              </a:spcBef>
              <a:spcAft>
                <a:spcPts val="0"/>
              </a:spcAft>
              <a:buClr>
                <a:schemeClr val="lt1"/>
              </a:buClr>
              <a:buFont typeface="Oswald"/>
              <a:buNone/>
              <a:defRPr b="0" i="0" sz="6000" u="none" cap="none" strike="noStrike">
                <a:solidFill>
                  <a:schemeClr val="lt1"/>
                </a:solidFill>
                <a:latin typeface="Oswald"/>
                <a:ea typeface="Oswald"/>
                <a:cs typeface="Oswald"/>
                <a:sym typeface="Oswald"/>
              </a:defRPr>
            </a:lvl1pPr>
            <a:lvl2pPr indent="0" lvl="1" algn="ctr">
              <a:spcBef>
                <a:spcPts val="0"/>
              </a:spcBef>
              <a:buClr>
                <a:schemeClr val="lt1"/>
              </a:buClr>
              <a:buFont typeface="Oswald"/>
              <a:buNone/>
              <a:defRPr sz="6000">
                <a:solidFill>
                  <a:schemeClr val="lt1"/>
                </a:solidFill>
                <a:latin typeface="Oswald"/>
                <a:ea typeface="Oswald"/>
                <a:cs typeface="Oswald"/>
                <a:sym typeface="Oswald"/>
              </a:defRPr>
            </a:lvl2pPr>
            <a:lvl3pPr indent="0" lvl="2" algn="ctr">
              <a:spcBef>
                <a:spcPts val="0"/>
              </a:spcBef>
              <a:buClr>
                <a:schemeClr val="lt1"/>
              </a:buClr>
              <a:buFont typeface="Oswald"/>
              <a:buNone/>
              <a:defRPr sz="6000">
                <a:solidFill>
                  <a:schemeClr val="lt1"/>
                </a:solidFill>
                <a:latin typeface="Oswald"/>
                <a:ea typeface="Oswald"/>
                <a:cs typeface="Oswald"/>
                <a:sym typeface="Oswald"/>
              </a:defRPr>
            </a:lvl3pPr>
            <a:lvl4pPr indent="0" lvl="3" algn="ctr">
              <a:spcBef>
                <a:spcPts val="0"/>
              </a:spcBef>
              <a:buClr>
                <a:schemeClr val="lt1"/>
              </a:buClr>
              <a:buFont typeface="Oswald"/>
              <a:buNone/>
              <a:defRPr sz="6000">
                <a:solidFill>
                  <a:schemeClr val="lt1"/>
                </a:solidFill>
                <a:latin typeface="Oswald"/>
                <a:ea typeface="Oswald"/>
                <a:cs typeface="Oswald"/>
                <a:sym typeface="Oswald"/>
              </a:defRPr>
            </a:lvl4pPr>
            <a:lvl5pPr indent="0" lvl="4" algn="ctr">
              <a:spcBef>
                <a:spcPts val="0"/>
              </a:spcBef>
              <a:buClr>
                <a:schemeClr val="lt1"/>
              </a:buClr>
              <a:buFont typeface="Oswald"/>
              <a:buNone/>
              <a:defRPr sz="6000">
                <a:solidFill>
                  <a:schemeClr val="lt1"/>
                </a:solidFill>
                <a:latin typeface="Oswald"/>
                <a:ea typeface="Oswald"/>
                <a:cs typeface="Oswald"/>
                <a:sym typeface="Oswald"/>
              </a:defRPr>
            </a:lvl5pPr>
            <a:lvl6pPr indent="0" lvl="5" algn="ctr">
              <a:spcBef>
                <a:spcPts val="0"/>
              </a:spcBef>
              <a:buClr>
                <a:schemeClr val="lt1"/>
              </a:buClr>
              <a:buFont typeface="Oswald"/>
              <a:buNone/>
              <a:defRPr sz="6000">
                <a:solidFill>
                  <a:schemeClr val="lt1"/>
                </a:solidFill>
                <a:latin typeface="Oswald"/>
                <a:ea typeface="Oswald"/>
                <a:cs typeface="Oswald"/>
                <a:sym typeface="Oswald"/>
              </a:defRPr>
            </a:lvl6pPr>
            <a:lvl7pPr indent="0" lvl="6" algn="ctr">
              <a:spcBef>
                <a:spcPts val="0"/>
              </a:spcBef>
              <a:buClr>
                <a:schemeClr val="lt1"/>
              </a:buClr>
              <a:buFont typeface="Oswald"/>
              <a:buNone/>
              <a:defRPr sz="6000">
                <a:solidFill>
                  <a:schemeClr val="lt1"/>
                </a:solidFill>
                <a:latin typeface="Oswald"/>
                <a:ea typeface="Oswald"/>
                <a:cs typeface="Oswald"/>
                <a:sym typeface="Oswald"/>
              </a:defRPr>
            </a:lvl7pPr>
            <a:lvl8pPr indent="0" lvl="7" algn="ctr">
              <a:spcBef>
                <a:spcPts val="0"/>
              </a:spcBef>
              <a:buClr>
                <a:schemeClr val="lt1"/>
              </a:buClr>
              <a:buFont typeface="Oswald"/>
              <a:buNone/>
              <a:defRPr sz="6000">
                <a:solidFill>
                  <a:schemeClr val="lt1"/>
                </a:solidFill>
                <a:latin typeface="Oswald"/>
                <a:ea typeface="Oswald"/>
                <a:cs typeface="Oswald"/>
                <a:sym typeface="Oswald"/>
              </a:defRPr>
            </a:lvl8pPr>
            <a:lvl9pPr indent="0" lvl="8" algn="ctr">
              <a:spcBef>
                <a:spcPts val="0"/>
              </a:spcBef>
              <a:buClr>
                <a:schemeClr val="lt1"/>
              </a:buClr>
              <a:buFont typeface="Oswald"/>
              <a:buNone/>
              <a:defRPr sz="6000">
                <a:solidFill>
                  <a:schemeClr val="lt1"/>
                </a:solidFill>
                <a:latin typeface="Oswald"/>
                <a:ea typeface="Oswald"/>
                <a:cs typeface="Oswald"/>
                <a:sym typeface="Oswald"/>
              </a:defRPr>
            </a:lvl9pPr>
          </a:lstStyle>
          <a:p/>
        </p:txBody>
      </p:sp>
      <p:sp>
        <p:nvSpPr>
          <p:cNvPr id="13" name="Shape 13"/>
          <p:cNvSpPr txBox="1"/>
          <p:nvPr>
            <p:ph idx="1" type="subTitle"/>
          </p:nvPr>
        </p:nvSpPr>
        <p:spPr>
          <a:xfrm>
            <a:off x="411175" y="3398250"/>
            <a:ext cx="8282399" cy="1260599"/>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2"/>
              </a:buClr>
              <a:buFont typeface="Oswald"/>
              <a:buNone/>
              <a:defRPr b="0" i="0" sz="3600" u="none" cap="none" strike="noStrike">
                <a:solidFill>
                  <a:schemeClr val="dk2"/>
                </a:solidFill>
                <a:latin typeface="Oswald"/>
                <a:ea typeface="Oswald"/>
                <a:cs typeface="Oswald"/>
                <a:sym typeface="Oswald"/>
              </a:defRPr>
            </a:lvl1pPr>
            <a:lvl2pPr indent="0" lvl="1" marL="457200" marR="0" rtl="0" algn="ctr">
              <a:lnSpc>
                <a:spcPct val="100000"/>
              </a:lnSpc>
              <a:spcBef>
                <a:spcPts val="0"/>
              </a:spcBef>
              <a:spcAft>
                <a:spcPts val="0"/>
              </a:spcAft>
              <a:buClr>
                <a:schemeClr val="dk2"/>
              </a:buClr>
              <a:buFont typeface="Oswald"/>
              <a:buNone/>
              <a:defRPr b="0" i="0" sz="3600" u="none" cap="none" strike="noStrike">
                <a:solidFill>
                  <a:schemeClr val="dk2"/>
                </a:solidFill>
                <a:latin typeface="Oswald"/>
                <a:ea typeface="Oswald"/>
                <a:cs typeface="Oswald"/>
                <a:sym typeface="Oswald"/>
              </a:defRPr>
            </a:lvl2pPr>
            <a:lvl3pPr indent="0" lvl="2" marL="914400" marR="0" rtl="0" algn="ctr">
              <a:lnSpc>
                <a:spcPct val="100000"/>
              </a:lnSpc>
              <a:spcBef>
                <a:spcPts val="0"/>
              </a:spcBef>
              <a:spcAft>
                <a:spcPts val="0"/>
              </a:spcAft>
              <a:buClr>
                <a:schemeClr val="dk2"/>
              </a:buClr>
              <a:buFont typeface="Oswald"/>
              <a:buNone/>
              <a:defRPr b="0" i="0" sz="3600" u="none" cap="none" strike="noStrike">
                <a:solidFill>
                  <a:schemeClr val="dk2"/>
                </a:solidFill>
                <a:latin typeface="Oswald"/>
                <a:ea typeface="Oswald"/>
                <a:cs typeface="Oswald"/>
                <a:sym typeface="Oswald"/>
              </a:defRPr>
            </a:lvl3pPr>
            <a:lvl4pPr indent="0" lvl="3" marL="1371600" marR="0" rtl="0" algn="ctr">
              <a:lnSpc>
                <a:spcPct val="100000"/>
              </a:lnSpc>
              <a:spcBef>
                <a:spcPts val="0"/>
              </a:spcBef>
              <a:spcAft>
                <a:spcPts val="0"/>
              </a:spcAft>
              <a:buClr>
                <a:schemeClr val="dk2"/>
              </a:buClr>
              <a:buFont typeface="Oswald"/>
              <a:buNone/>
              <a:defRPr b="0" i="0" sz="3600" u="none" cap="none" strike="noStrike">
                <a:solidFill>
                  <a:schemeClr val="dk2"/>
                </a:solidFill>
                <a:latin typeface="Oswald"/>
                <a:ea typeface="Oswald"/>
                <a:cs typeface="Oswald"/>
                <a:sym typeface="Oswald"/>
              </a:defRPr>
            </a:lvl4pPr>
            <a:lvl5pPr indent="0" lvl="4" marL="1828800" marR="0" rtl="0" algn="ctr">
              <a:lnSpc>
                <a:spcPct val="100000"/>
              </a:lnSpc>
              <a:spcBef>
                <a:spcPts val="0"/>
              </a:spcBef>
              <a:spcAft>
                <a:spcPts val="0"/>
              </a:spcAft>
              <a:buClr>
                <a:schemeClr val="dk2"/>
              </a:buClr>
              <a:buFont typeface="Oswald"/>
              <a:buNone/>
              <a:defRPr b="0" i="0" sz="3600" u="none" cap="none" strike="noStrike">
                <a:solidFill>
                  <a:schemeClr val="dk2"/>
                </a:solidFill>
                <a:latin typeface="Oswald"/>
                <a:ea typeface="Oswald"/>
                <a:cs typeface="Oswald"/>
                <a:sym typeface="Oswald"/>
              </a:defRPr>
            </a:lvl5pPr>
            <a:lvl6pPr indent="0" lvl="5" marL="2286000" marR="0" rtl="0" algn="ctr">
              <a:lnSpc>
                <a:spcPct val="100000"/>
              </a:lnSpc>
              <a:spcBef>
                <a:spcPts val="0"/>
              </a:spcBef>
              <a:spcAft>
                <a:spcPts val="0"/>
              </a:spcAft>
              <a:buClr>
                <a:schemeClr val="dk2"/>
              </a:buClr>
              <a:buFont typeface="Oswald"/>
              <a:buNone/>
              <a:defRPr b="0" i="0" sz="3600" u="none" cap="none" strike="noStrike">
                <a:solidFill>
                  <a:schemeClr val="dk2"/>
                </a:solidFill>
                <a:latin typeface="Oswald"/>
                <a:ea typeface="Oswald"/>
                <a:cs typeface="Oswald"/>
                <a:sym typeface="Oswald"/>
              </a:defRPr>
            </a:lvl6pPr>
            <a:lvl7pPr indent="0" lvl="6" marL="2743200" marR="0" rtl="0" algn="ctr">
              <a:lnSpc>
                <a:spcPct val="100000"/>
              </a:lnSpc>
              <a:spcBef>
                <a:spcPts val="0"/>
              </a:spcBef>
              <a:spcAft>
                <a:spcPts val="0"/>
              </a:spcAft>
              <a:buClr>
                <a:schemeClr val="dk2"/>
              </a:buClr>
              <a:buFont typeface="Oswald"/>
              <a:buNone/>
              <a:defRPr b="0" i="0" sz="3600" u="none" cap="none" strike="noStrike">
                <a:solidFill>
                  <a:schemeClr val="dk2"/>
                </a:solidFill>
                <a:latin typeface="Oswald"/>
                <a:ea typeface="Oswald"/>
                <a:cs typeface="Oswald"/>
                <a:sym typeface="Oswald"/>
              </a:defRPr>
            </a:lvl7pPr>
            <a:lvl8pPr indent="0" lvl="7" marL="3200400" marR="0" rtl="0" algn="ctr">
              <a:lnSpc>
                <a:spcPct val="100000"/>
              </a:lnSpc>
              <a:spcBef>
                <a:spcPts val="0"/>
              </a:spcBef>
              <a:spcAft>
                <a:spcPts val="0"/>
              </a:spcAft>
              <a:buClr>
                <a:schemeClr val="dk2"/>
              </a:buClr>
              <a:buFont typeface="Oswald"/>
              <a:buNone/>
              <a:defRPr b="0" i="0" sz="3600" u="none" cap="none" strike="noStrike">
                <a:solidFill>
                  <a:schemeClr val="dk2"/>
                </a:solidFill>
                <a:latin typeface="Oswald"/>
                <a:ea typeface="Oswald"/>
                <a:cs typeface="Oswald"/>
                <a:sym typeface="Oswald"/>
              </a:defRPr>
            </a:lvl8pPr>
            <a:lvl9pPr indent="0" lvl="8" marL="3657600" marR="0" rtl="0" algn="ctr">
              <a:lnSpc>
                <a:spcPct val="100000"/>
              </a:lnSpc>
              <a:spcBef>
                <a:spcPts val="0"/>
              </a:spcBef>
              <a:spcAft>
                <a:spcPts val="0"/>
              </a:spcAft>
              <a:buClr>
                <a:schemeClr val="dk2"/>
              </a:buClr>
              <a:buFont typeface="Oswald"/>
              <a:buNone/>
              <a:defRPr b="0" i="0" sz="3600" u="none" cap="none" strike="noStrike">
                <a:solidFill>
                  <a:schemeClr val="dk2"/>
                </a:solidFill>
                <a:latin typeface="Oswald"/>
                <a:ea typeface="Oswald"/>
                <a:cs typeface="Oswald"/>
                <a:sym typeface="Oswald"/>
              </a:defRPr>
            </a:lvl9pPr>
          </a:lstStyle>
          <a:p/>
        </p:txBody>
      </p:sp>
      <p:sp>
        <p:nvSpPr>
          <p:cNvPr id="14" name="Shape 14"/>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1" name="Shape 51"/>
        <p:cNvGrpSpPr/>
        <p:nvPr/>
      </p:nvGrpSpPr>
      <p:grpSpPr>
        <a:xfrm>
          <a:off x="0" y="0"/>
          <a:ext cx="0" cy="0"/>
          <a:chOff x="0" y="0"/>
          <a:chExt cx="0" cy="0"/>
        </a:xfrm>
      </p:grpSpPr>
      <p:cxnSp>
        <p:nvCxnSpPr>
          <p:cNvPr id="52" name="Shape 52"/>
          <p:cNvCxnSpPr/>
          <p:nvPr/>
        </p:nvCxnSpPr>
        <p:spPr>
          <a:xfrm>
            <a:off x="413275" y="2988275"/>
            <a:ext cx="910499" cy="0"/>
          </a:xfrm>
          <a:prstGeom prst="straightConnector1">
            <a:avLst/>
          </a:prstGeom>
          <a:noFill/>
          <a:ln cap="flat" cmpd="sng" w="28575">
            <a:solidFill>
              <a:schemeClr val="dk1"/>
            </a:solidFill>
            <a:prstDash val="lgDash"/>
            <a:round/>
            <a:headEnd len="med" w="med" type="none"/>
            <a:tailEnd len="med" w="med" type="none"/>
          </a:ln>
        </p:spPr>
      </p:cxnSp>
      <p:sp>
        <p:nvSpPr>
          <p:cNvPr id="53" name="Shape 53"/>
          <p:cNvSpPr txBox="1"/>
          <p:nvPr>
            <p:ph type="title"/>
          </p:nvPr>
        </p:nvSpPr>
        <p:spPr>
          <a:xfrm>
            <a:off x="311700" y="1106125"/>
            <a:ext cx="8520599" cy="19635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2"/>
              </a:buClr>
              <a:buFont typeface="Oswald"/>
              <a:buNone/>
              <a:defRPr b="0" i="0" sz="12000" u="none" cap="none" strike="noStrike">
                <a:solidFill>
                  <a:schemeClr val="dk2"/>
                </a:solidFill>
                <a:latin typeface="Oswald"/>
                <a:ea typeface="Oswald"/>
                <a:cs typeface="Oswald"/>
                <a:sym typeface="Oswald"/>
              </a:defRPr>
            </a:lvl1pPr>
            <a:lvl2pPr indent="0" lvl="1">
              <a:spcBef>
                <a:spcPts val="0"/>
              </a:spcBef>
              <a:buClr>
                <a:schemeClr val="dk2"/>
              </a:buClr>
              <a:buFont typeface="Oswald"/>
              <a:buNone/>
              <a:defRPr sz="12000">
                <a:solidFill>
                  <a:schemeClr val="dk2"/>
                </a:solidFill>
                <a:latin typeface="Oswald"/>
                <a:ea typeface="Oswald"/>
                <a:cs typeface="Oswald"/>
                <a:sym typeface="Oswald"/>
              </a:defRPr>
            </a:lvl2pPr>
            <a:lvl3pPr indent="0" lvl="2">
              <a:spcBef>
                <a:spcPts val="0"/>
              </a:spcBef>
              <a:buClr>
                <a:schemeClr val="dk2"/>
              </a:buClr>
              <a:buFont typeface="Oswald"/>
              <a:buNone/>
              <a:defRPr sz="12000">
                <a:solidFill>
                  <a:schemeClr val="dk2"/>
                </a:solidFill>
                <a:latin typeface="Oswald"/>
                <a:ea typeface="Oswald"/>
                <a:cs typeface="Oswald"/>
                <a:sym typeface="Oswald"/>
              </a:defRPr>
            </a:lvl3pPr>
            <a:lvl4pPr indent="0" lvl="3">
              <a:spcBef>
                <a:spcPts val="0"/>
              </a:spcBef>
              <a:buClr>
                <a:schemeClr val="dk2"/>
              </a:buClr>
              <a:buFont typeface="Oswald"/>
              <a:buNone/>
              <a:defRPr sz="12000">
                <a:solidFill>
                  <a:schemeClr val="dk2"/>
                </a:solidFill>
                <a:latin typeface="Oswald"/>
                <a:ea typeface="Oswald"/>
                <a:cs typeface="Oswald"/>
                <a:sym typeface="Oswald"/>
              </a:defRPr>
            </a:lvl4pPr>
            <a:lvl5pPr indent="0" lvl="4">
              <a:spcBef>
                <a:spcPts val="0"/>
              </a:spcBef>
              <a:buClr>
                <a:schemeClr val="dk2"/>
              </a:buClr>
              <a:buFont typeface="Oswald"/>
              <a:buNone/>
              <a:defRPr sz="12000">
                <a:solidFill>
                  <a:schemeClr val="dk2"/>
                </a:solidFill>
                <a:latin typeface="Oswald"/>
                <a:ea typeface="Oswald"/>
                <a:cs typeface="Oswald"/>
                <a:sym typeface="Oswald"/>
              </a:defRPr>
            </a:lvl5pPr>
            <a:lvl6pPr indent="0" lvl="5">
              <a:spcBef>
                <a:spcPts val="0"/>
              </a:spcBef>
              <a:buClr>
                <a:schemeClr val="dk2"/>
              </a:buClr>
              <a:buFont typeface="Oswald"/>
              <a:buNone/>
              <a:defRPr sz="12000">
                <a:solidFill>
                  <a:schemeClr val="dk2"/>
                </a:solidFill>
                <a:latin typeface="Oswald"/>
                <a:ea typeface="Oswald"/>
                <a:cs typeface="Oswald"/>
                <a:sym typeface="Oswald"/>
              </a:defRPr>
            </a:lvl6pPr>
            <a:lvl7pPr indent="0" lvl="6">
              <a:spcBef>
                <a:spcPts val="0"/>
              </a:spcBef>
              <a:buClr>
                <a:schemeClr val="dk2"/>
              </a:buClr>
              <a:buFont typeface="Oswald"/>
              <a:buNone/>
              <a:defRPr sz="12000">
                <a:solidFill>
                  <a:schemeClr val="dk2"/>
                </a:solidFill>
                <a:latin typeface="Oswald"/>
                <a:ea typeface="Oswald"/>
                <a:cs typeface="Oswald"/>
                <a:sym typeface="Oswald"/>
              </a:defRPr>
            </a:lvl7pPr>
            <a:lvl8pPr indent="0" lvl="7">
              <a:spcBef>
                <a:spcPts val="0"/>
              </a:spcBef>
              <a:buClr>
                <a:schemeClr val="dk2"/>
              </a:buClr>
              <a:buFont typeface="Oswald"/>
              <a:buNone/>
              <a:defRPr sz="12000">
                <a:solidFill>
                  <a:schemeClr val="dk2"/>
                </a:solidFill>
                <a:latin typeface="Oswald"/>
                <a:ea typeface="Oswald"/>
                <a:cs typeface="Oswald"/>
                <a:sym typeface="Oswald"/>
              </a:defRPr>
            </a:lvl8pPr>
            <a:lvl9pPr indent="0" lvl="8">
              <a:spcBef>
                <a:spcPts val="0"/>
              </a:spcBef>
              <a:buClr>
                <a:schemeClr val="dk2"/>
              </a:buClr>
              <a:buFont typeface="Oswald"/>
              <a:buNone/>
              <a:defRPr sz="12000">
                <a:solidFill>
                  <a:schemeClr val="dk2"/>
                </a:solidFill>
                <a:latin typeface="Oswald"/>
                <a:ea typeface="Oswald"/>
                <a:cs typeface="Oswald"/>
                <a:sym typeface="Oswald"/>
              </a:defRPr>
            </a:lvl9pPr>
          </a:lstStyle>
          <a:p/>
        </p:txBody>
      </p:sp>
      <p:sp>
        <p:nvSpPr>
          <p:cNvPr id="54" name="Shape 54"/>
          <p:cNvSpPr txBox="1"/>
          <p:nvPr>
            <p:ph idx="1" type="body"/>
          </p:nvPr>
        </p:nvSpPr>
        <p:spPr>
          <a:xfrm>
            <a:off x="311700" y="3152225"/>
            <a:ext cx="8520599" cy="13008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dk2"/>
              </a:buClr>
              <a:buFont typeface="Source Code Pro"/>
              <a:buNone/>
              <a:defRPr b="0" i="0" sz="1800" u="none" cap="none" strike="noStrike">
                <a:solidFill>
                  <a:schemeClr val="dk2"/>
                </a:solidFill>
                <a:latin typeface="Source Code Pro"/>
                <a:ea typeface="Source Code Pro"/>
                <a:cs typeface="Source Code Pro"/>
                <a:sym typeface="Source Code Pro"/>
              </a:defRPr>
            </a:lvl1pPr>
            <a:lvl2pPr indent="0" lvl="1" marL="4572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2pPr>
            <a:lvl3pPr indent="0" lvl="2" marL="9144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3pPr>
            <a:lvl4pPr indent="0" lvl="3" marL="13716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4pPr>
            <a:lvl5pPr indent="0" lvl="4" marL="18288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5pPr>
            <a:lvl6pPr indent="0" lvl="5" marL="22860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6pPr>
            <a:lvl7pPr indent="0" lvl="6" marL="27432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7pPr>
            <a:lvl8pPr indent="0" lvl="7" marL="32004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8pPr>
            <a:lvl9pPr indent="0" lvl="8" marL="36576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9pPr>
          </a:lstStyle>
          <a:p/>
        </p:txBody>
      </p:sp>
      <p:sp>
        <p:nvSpPr>
          <p:cNvPr id="55" name="Shape 55"/>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5" name="Shape 15"/>
        <p:cNvGrpSpPr/>
        <p:nvPr/>
      </p:nvGrpSpPr>
      <p:grpSpPr>
        <a:xfrm>
          <a:off x="0" y="0"/>
          <a:ext cx="0" cy="0"/>
          <a:chOff x="0" y="0"/>
          <a:chExt cx="0" cy="0"/>
        </a:xfrm>
      </p:grpSpPr>
      <p:cxnSp>
        <p:nvCxnSpPr>
          <p:cNvPr id="16" name="Shape 16"/>
          <p:cNvCxnSpPr/>
          <p:nvPr/>
        </p:nvCxnSpPr>
        <p:spPr>
          <a:xfrm>
            <a:off x="429200" y="1275576"/>
            <a:ext cx="614099" cy="0"/>
          </a:xfrm>
          <a:prstGeom prst="straightConnector1">
            <a:avLst/>
          </a:prstGeom>
          <a:noFill/>
          <a:ln cap="flat" cmpd="sng" w="19050">
            <a:solidFill>
              <a:schemeClr val="dk2"/>
            </a:solidFill>
            <a:prstDash val="lgDash"/>
            <a:round/>
            <a:headEnd len="med" w="med" type="none"/>
            <a:tailEnd len="med" w="med" type="none"/>
          </a:ln>
        </p:spPr>
      </p:cxnSp>
      <p:sp>
        <p:nvSpPr>
          <p:cNvPr id="17" name="Shape 17"/>
          <p:cNvSpPr txBox="1"/>
          <p:nvPr>
            <p:ph type="title"/>
          </p:nvPr>
        </p:nvSpPr>
        <p:spPr>
          <a:xfrm>
            <a:off x="311700" y="372500"/>
            <a:ext cx="8520599" cy="73349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2"/>
              </a:buClr>
              <a:buFont typeface="Oswald"/>
              <a:buNone/>
              <a:defRPr b="0" i="0" sz="3000" u="none" cap="none" strike="noStrike">
                <a:solidFill>
                  <a:schemeClr val="dk2"/>
                </a:solidFill>
                <a:latin typeface="Oswald"/>
                <a:ea typeface="Oswald"/>
                <a:cs typeface="Oswald"/>
                <a:sym typeface="Oswald"/>
              </a:defRPr>
            </a:lvl1pPr>
            <a:lvl2pPr indent="0" lvl="1">
              <a:spcBef>
                <a:spcPts val="0"/>
              </a:spcBef>
              <a:buClr>
                <a:schemeClr val="dk2"/>
              </a:buClr>
              <a:buFont typeface="Oswald"/>
              <a:buNone/>
              <a:defRPr sz="3000">
                <a:solidFill>
                  <a:schemeClr val="dk2"/>
                </a:solidFill>
                <a:latin typeface="Oswald"/>
                <a:ea typeface="Oswald"/>
                <a:cs typeface="Oswald"/>
                <a:sym typeface="Oswald"/>
              </a:defRPr>
            </a:lvl2pPr>
            <a:lvl3pPr indent="0" lvl="2">
              <a:spcBef>
                <a:spcPts val="0"/>
              </a:spcBef>
              <a:buClr>
                <a:schemeClr val="dk2"/>
              </a:buClr>
              <a:buFont typeface="Oswald"/>
              <a:buNone/>
              <a:defRPr sz="3000">
                <a:solidFill>
                  <a:schemeClr val="dk2"/>
                </a:solidFill>
                <a:latin typeface="Oswald"/>
                <a:ea typeface="Oswald"/>
                <a:cs typeface="Oswald"/>
                <a:sym typeface="Oswald"/>
              </a:defRPr>
            </a:lvl3pPr>
            <a:lvl4pPr indent="0" lvl="3">
              <a:spcBef>
                <a:spcPts val="0"/>
              </a:spcBef>
              <a:buClr>
                <a:schemeClr val="dk2"/>
              </a:buClr>
              <a:buFont typeface="Oswald"/>
              <a:buNone/>
              <a:defRPr sz="3000">
                <a:solidFill>
                  <a:schemeClr val="dk2"/>
                </a:solidFill>
                <a:latin typeface="Oswald"/>
                <a:ea typeface="Oswald"/>
                <a:cs typeface="Oswald"/>
                <a:sym typeface="Oswald"/>
              </a:defRPr>
            </a:lvl4pPr>
            <a:lvl5pPr indent="0" lvl="4">
              <a:spcBef>
                <a:spcPts val="0"/>
              </a:spcBef>
              <a:buClr>
                <a:schemeClr val="dk2"/>
              </a:buClr>
              <a:buFont typeface="Oswald"/>
              <a:buNone/>
              <a:defRPr sz="3000">
                <a:solidFill>
                  <a:schemeClr val="dk2"/>
                </a:solidFill>
                <a:latin typeface="Oswald"/>
                <a:ea typeface="Oswald"/>
                <a:cs typeface="Oswald"/>
                <a:sym typeface="Oswald"/>
              </a:defRPr>
            </a:lvl5pPr>
            <a:lvl6pPr indent="0" lvl="5">
              <a:spcBef>
                <a:spcPts val="0"/>
              </a:spcBef>
              <a:buClr>
                <a:schemeClr val="dk2"/>
              </a:buClr>
              <a:buFont typeface="Oswald"/>
              <a:buNone/>
              <a:defRPr sz="3000">
                <a:solidFill>
                  <a:schemeClr val="dk2"/>
                </a:solidFill>
                <a:latin typeface="Oswald"/>
                <a:ea typeface="Oswald"/>
                <a:cs typeface="Oswald"/>
                <a:sym typeface="Oswald"/>
              </a:defRPr>
            </a:lvl6pPr>
            <a:lvl7pPr indent="0" lvl="6">
              <a:spcBef>
                <a:spcPts val="0"/>
              </a:spcBef>
              <a:buClr>
                <a:schemeClr val="dk2"/>
              </a:buClr>
              <a:buFont typeface="Oswald"/>
              <a:buNone/>
              <a:defRPr sz="3000">
                <a:solidFill>
                  <a:schemeClr val="dk2"/>
                </a:solidFill>
                <a:latin typeface="Oswald"/>
                <a:ea typeface="Oswald"/>
                <a:cs typeface="Oswald"/>
                <a:sym typeface="Oswald"/>
              </a:defRPr>
            </a:lvl7pPr>
            <a:lvl8pPr indent="0" lvl="7">
              <a:spcBef>
                <a:spcPts val="0"/>
              </a:spcBef>
              <a:buClr>
                <a:schemeClr val="dk2"/>
              </a:buClr>
              <a:buFont typeface="Oswald"/>
              <a:buNone/>
              <a:defRPr sz="3000">
                <a:solidFill>
                  <a:schemeClr val="dk2"/>
                </a:solidFill>
                <a:latin typeface="Oswald"/>
                <a:ea typeface="Oswald"/>
                <a:cs typeface="Oswald"/>
                <a:sym typeface="Oswald"/>
              </a:defRPr>
            </a:lvl8pPr>
            <a:lvl9pPr indent="0" lvl="8">
              <a:spcBef>
                <a:spcPts val="0"/>
              </a:spcBef>
              <a:buClr>
                <a:schemeClr val="dk2"/>
              </a:buClr>
              <a:buFont typeface="Oswald"/>
              <a:buNone/>
              <a:defRPr sz="3000">
                <a:solidFill>
                  <a:schemeClr val="dk2"/>
                </a:solidFill>
                <a:latin typeface="Oswald"/>
                <a:ea typeface="Oswald"/>
                <a:cs typeface="Oswald"/>
                <a:sym typeface="Oswald"/>
              </a:defRPr>
            </a:lvl9pPr>
          </a:lstStyle>
          <a:p/>
        </p:txBody>
      </p:sp>
      <p:sp>
        <p:nvSpPr>
          <p:cNvPr id="18" name="Shape 18"/>
          <p:cNvSpPr txBox="1"/>
          <p:nvPr>
            <p:ph idx="1" type="body"/>
          </p:nvPr>
        </p:nvSpPr>
        <p:spPr>
          <a:xfrm>
            <a:off x="311700" y="1468825"/>
            <a:ext cx="8520599" cy="30999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dk2"/>
              </a:buClr>
              <a:buFont typeface="Source Code Pro"/>
              <a:buNone/>
              <a:defRPr b="0" i="0" sz="1800" u="none" cap="none" strike="noStrike">
                <a:solidFill>
                  <a:schemeClr val="dk2"/>
                </a:solidFill>
                <a:latin typeface="Source Code Pro"/>
                <a:ea typeface="Source Code Pro"/>
                <a:cs typeface="Source Code Pro"/>
                <a:sym typeface="Source Code Pro"/>
              </a:defRPr>
            </a:lvl1pPr>
            <a:lvl2pPr indent="0" lvl="1" marL="4572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2pPr>
            <a:lvl3pPr indent="0" lvl="2" marL="9144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3pPr>
            <a:lvl4pPr indent="0" lvl="3" marL="13716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4pPr>
            <a:lvl5pPr indent="0" lvl="4" marL="18288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5pPr>
            <a:lvl6pPr indent="0" lvl="5" marL="22860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6pPr>
            <a:lvl7pPr indent="0" lvl="6" marL="27432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7pPr>
            <a:lvl8pPr indent="0" lvl="7" marL="32004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8pPr>
            <a:lvl9pPr indent="0" lvl="8" marL="36576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9pPr>
          </a:lstStyle>
          <a:p/>
        </p:txBody>
      </p:sp>
      <p:sp>
        <p:nvSpPr>
          <p:cNvPr id="19" name="Shape 19"/>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0" name="Shape 20"/>
        <p:cNvGrpSpPr/>
        <p:nvPr/>
      </p:nvGrpSpPr>
      <p:grpSpPr>
        <a:xfrm>
          <a:off x="0" y="0"/>
          <a:ext cx="0" cy="0"/>
          <a:chOff x="0" y="0"/>
          <a:chExt cx="0" cy="0"/>
        </a:xfrm>
      </p:grpSpPr>
      <p:sp>
        <p:nvSpPr>
          <p:cNvPr id="21" name="Shape 21"/>
          <p:cNvSpPr txBox="1"/>
          <p:nvPr>
            <p:ph idx="1" type="body"/>
          </p:nvPr>
        </p:nvSpPr>
        <p:spPr>
          <a:xfrm>
            <a:off x="311700" y="4230575"/>
            <a:ext cx="5998800" cy="6051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chemeClr val="dk2"/>
              </a:buClr>
              <a:buFont typeface="Oswald"/>
              <a:buNone/>
              <a:defRPr b="0" i="0" sz="2100" u="none" cap="none" strike="noStrike">
                <a:solidFill>
                  <a:schemeClr val="dk2"/>
                </a:solidFill>
                <a:latin typeface="Oswald"/>
                <a:ea typeface="Oswald"/>
                <a:cs typeface="Oswald"/>
                <a:sym typeface="Oswald"/>
              </a:defRPr>
            </a:lvl1pPr>
            <a:lvl2pPr indent="0" lvl="1" marL="4572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2pPr>
            <a:lvl3pPr indent="0" lvl="2" marL="9144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3pPr>
            <a:lvl4pPr indent="0" lvl="3" marL="13716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4pPr>
            <a:lvl5pPr indent="0" lvl="4" marL="18288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5pPr>
            <a:lvl6pPr indent="0" lvl="5" marL="22860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6pPr>
            <a:lvl7pPr indent="0" lvl="6" marL="27432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7pPr>
            <a:lvl8pPr indent="0" lvl="7" marL="32004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8pPr>
            <a:lvl9pPr indent="0" lvl="8" marL="36576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9pPr>
          </a:lstStyle>
          <a:p/>
        </p:txBody>
      </p:sp>
      <p:sp>
        <p:nvSpPr>
          <p:cNvPr id="22" name="Shape 22"/>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3" name="Shape 23"/>
        <p:cNvGrpSpPr/>
        <p:nvPr/>
      </p:nvGrpSpPr>
      <p:grpSpPr>
        <a:xfrm>
          <a:off x="0" y="0"/>
          <a:ext cx="0" cy="0"/>
          <a:chOff x="0" y="0"/>
          <a:chExt cx="0" cy="0"/>
        </a:xfrm>
      </p:grpSpPr>
      <p:sp>
        <p:nvSpPr>
          <p:cNvPr id="24" name="Shape 24"/>
          <p:cNvSpPr/>
          <p:nvPr/>
        </p:nvSpPr>
        <p:spPr>
          <a:xfrm>
            <a:off x="0" y="1567350"/>
            <a:ext cx="9144000" cy="2008800"/>
          </a:xfrm>
          <a:prstGeom prst="rect">
            <a:avLst/>
          </a:prstGeom>
          <a:solidFill>
            <a:schemeClr val="dk1"/>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5" name="Shape 25"/>
          <p:cNvSpPr txBox="1"/>
          <p:nvPr>
            <p:ph type="title"/>
          </p:nvPr>
        </p:nvSpPr>
        <p:spPr>
          <a:xfrm>
            <a:off x="430800" y="1889700"/>
            <a:ext cx="8282399" cy="15165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lt1"/>
              </a:buClr>
              <a:buFont typeface="Oswald"/>
              <a:buNone/>
              <a:defRPr b="0" i="0" sz="3600" u="none" cap="none" strike="noStrike">
                <a:solidFill>
                  <a:schemeClr val="lt1"/>
                </a:solidFill>
                <a:latin typeface="Oswald"/>
                <a:ea typeface="Oswald"/>
                <a:cs typeface="Oswald"/>
                <a:sym typeface="Oswald"/>
              </a:defRPr>
            </a:lvl1pPr>
            <a:lvl2pPr indent="0" lvl="1" algn="ctr">
              <a:spcBef>
                <a:spcPts val="0"/>
              </a:spcBef>
              <a:buClr>
                <a:schemeClr val="lt1"/>
              </a:buClr>
              <a:buFont typeface="Oswald"/>
              <a:buNone/>
              <a:defRPr sz="3600">
                <a:solidFill>
                  <a:schemeClr val="lt1"/>
                </a:solidFill>
                <a:latin typeface="Oswald"/>
                <a:ea typeface="Oswald"/>
                <a:cs typeface="Oswald"/>
                <a:sym typeface="Oswald"/>
              </a:defRPr>
            </a:lvl2pPr>
            <a:lvl3pPr indent="0" lvl="2" algn="ctr">
              <a:spcBef>
                <a:spcPts val="0"/>
              </a:spcBef>
              <a:buClr>
                <a:schemeClr val="lt1"/>
              </a:buClr>
              <a:buFont typeface="Oswald"/>
              <a:buNone/>
              <a:defRPr sz="3600">
                <a:solidFill>
                  <a:schemeClr val="lt1"/>
                </a:solidFill>
                <a:latin typeface="Oswald"/>
                <a:ea typeface="Oswald"/>
                <a:cs typeface="Oswald"/>
                <a:sym typeface="Oswald"/>
              </a:defRPr>
            </a:lvl3pPr>
            <a:lvl4pPr indent="0" lvl="3" algn="ctr">
              <a:spcBef>
                <a:spcPts val="0"/>
              </a:spcBef>
              <a:buClr>
                <a:schemeClr val="lt1"/>
              </a:buClr>
              <a:buFont typeface="Oswald"/>
              <a:buNone/>
              <a:defRPr sz="3600">
                <a:solidFill>
                  <a:schemeClr val="lt1"/>
                </a:solidFill>
                <a:latin typeface="Oswald"/>
                <a:ea typeface="Oswald"/>
                <a:cs typeface="Oswald"/>
                <a:sym typeface="Oswald"/>
              </a:defRPr>
            </a:lvl4pPr>
            <a:lvl5pPr indent="0" lvl="4" algn="ctr">
              <a:spcBef>
                <a:spcPts val="0"/>
              </a:spcBef>
              <a:buClr>
                <a:schemeClr val="lt1"/>
              </a:buClr>
              <a:buFont typeface="Oswald"/>
              <a:buNone/>
              <a:defRPr sz="3600">
                <a:solidFill>
                  <a:schemeClr val="lt1"/>
                </a:solidFill>
                <a:latin typeface="Oswald"/>
                <a:ea typeface="Oswald"/>
                <a:cs typeface="Oswald"/>
                <a:sym typeface="Oswald"/>
              </a:defRPr>
            </a:lvl5pPr>
            <a:lvl6pPr indent="0" lvl="5" algn="ctr">
              <a:spcBef>
                <a:spcPts val="0"/>
              </a:spcBef>
              <a:buClr>
                <a:schemeClr val="lt1"/>
              </a:buClr>
              <a:buFont typeface="Oswald"/>
              <a:buNone/>
              <a:defRPr sz="3600">
                <a:solidFill>
                  <a:schemeClr val="lt1"/>
                </a:solidFill>
                <a:latin typeface="Oswald"/>
                <a:ea typeface="Oswald"/>
                <a:cs typeface="Oswald"/>
                <a:sym typeface="Oswald"/>
              </a:defRPr>
            </a:lvl6pPr>
            <a:lvl7pPr indent="0" lvl="6" algn="ctr">
              <a:spcBef>
                <a:spcPts val="0"/>
              </a:spcBef>
              <a:buClr>
                <a:schemeClr val="lt1"/>
              </a:buClr>
              <a:buFont typeface="Oswald"/>
              <a:buNone/>
              <a:defRPr sz="3600">
                <a:solidFill>
                  <a:schemeClr val="lt1"/>
                </a:solidFill>
                <a:latin typeface="Oswald"/>
                <a:ea typeface="Oswald"/>
                <a:cs typeface="Oswald"/>
                <a:sym typeface="Oswald"/>
              </a:defRPr>
            </a:lvl7pPr>
            <a:lvl8pPr indent="0" lvl="7" algn="ctr">
              <a:spcBef>
                <a:spcPts val="0"/>
              </a:spcBef>
              <a:buClr>
                <a:schemeClr val="lt1"/>
              </a:buClr>
              <a:buFont typeface="Oswald"/>
              <a:buNone/>
              <a:defRPr sz="3600">
                <a:solidFill>
                  <a:schemeClr val="lt1"/>
                </a:solidFill>
                <a:latin typeface="Oswald"/>
                <a:ea typeface="Oswald"/>
                <a:cs typeface="Oswald"/>
                <a:sym typeface="Oswald"/>
              </a:defRPr>
            </a:lvl8pPr>
            <a:lvl9pPr indent="0" lvl="8" algn="ctr">
              <a:spcBef>
                <a:spcPts val="0"/>
              </a:spcBef>
              <a:buClr>
                <a:schemeClr val="lt1"/>
              </a:buClr>
              <a:buFont typeface="Oswald"/>
              <a:buNone/>
              <a:defRPr sz="3600">
                <a:solidFill>
                  <a:schemeClr val="lt1"/>
                </a:solidFill>
                <a:latin typeface="Oswald"/>
                <a:ea typeface="Oswald"/>
                <a:cs typeface="Oswald"/>
                <a:sym typeface="Oswald"/>
              </a:defRPr>
            </a:lvl9pPr>
          </a:lstStyle>
          <a:p/>
        </p:txBody>
      </p:sp>
      <p:sp>
        <p:nvSpPr>
          <p:cNvPr id="26" name="Shape 26"/>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7" name="Shape 27"/>
        <p:cNvGrpSpPr/>
        <p:nvPr/>
      </p:nvGrpSpPr>
      <p:grpSpPr>
        <a:xfrm>
          <a:off x="0" y="0"/>
          <a:ext cx="0" cy="0"/>
          <a:chOff x="0" y="0"/>
          <a:chExt cx="0" cy="0"/>
        </a:xfrm>
      </p:grpSpPr>
      <p:cxnSp>
        <p:nvCxnSpPr>
          <p:cNvPr id="28" name="Shape 28"/>
          <p:cNvCxnSpPr/>
          <p:nvPr/>
        </p:nvCxnSpPr>
        <p:spPr>
          <a:xfrm>
            <a:off x="429200" y="1275576"/>
            <a:ext cx="614099" cy="0"/>
          </a:xfrm>
          <a:prstGeom prst="straightConnector1">
            <a:avLst/>
          </a:prstGeom>
          <a:noFill/>
          <a:ln cap="flat" cmpd="sng" w="19050">
            <a:solidFill>
              <a:schemeClr val="dk2"/>
            </a:solidFill>
            <a:prstDash val="lgDash"/>
            <a:round/>
            <a:headEnd len="med" w="med" type="none"/>
            <a:tailEnd len="med" w="med" type="none"/>
          </a:ln>
        </p:spPr>
      </p:cxnSp>
      <p:sp>
        <p:nvSpPr>
          <p:cNvPr id="29" name="Shape 29"/>
          <p:cNvSpPr txBox="1"/>
          <p:nvPr>
            <p:ph type="title"/>
          </p:nvPr>
        </p:nvSpPr>
        <p:spPr>
          <a:xfrm>
            <a:off x="311700" y="372500"/>
            <a:ext cx="8520599" cy="73349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2"/>
              </a:buClr>
              <a:buFont typeface="Oswald"/>
              <a:buNone/>
              <a:defRPr b="0" i="0" sz="3000" u="none" cap="none" strike="noStrike">
                <a:solidFill>
                  <a:schemeClr val="dk2"/>
                </a:solidFill>
                <a:latin typeface="Oswald"/>
                <a:ea typeface="Oswald"/>
                <a:cs typeface="Oswald"/>
                <a:sym typeface="Oswald"/>
              </a:defRPr>
            </a:lvl1pPr>
            <a:lvl2pPr indent="0" lvl="1">
              <a:spcBef>
                <a:spcPts val="0"/>
              </a:spcBef>
              <a:buClr>
                <a:schemeClr val="dk2"/>
              </a:buClr>
              <a:buFont typeface="Oswald"/>
              <a:buNone/>
              <a:defRPr sz="3000">
                <a:solidFill>
                  <a:schemeClr val="dk2"/>
                </a:solidFill>
                <a:latin typeface="Oswald"/>
                <a:ea typeface="Oswald"/>
                <a:cs typeface="Oswald"/>
                <a:sym typeface="Oswald"/>
              </a:defRPr>
            </a:lvl2pPr>
            <a:lvl3pPr indent="0" lvl="2">
              <a:spcBef>
                <a:spcPts val="0"/>
              </a:spcBef>
              <a:buClr>
                <a:schemeClr val="dk2"/>
              </a:buClr>
              <a:buFont typeface="Oswald"/>
              <a:buNone/>
              <a:defRPr sz="3000">
                <a:solidFill>
                  <a:schemeClr val="dk2"/>
                </a:solidFill>
                <a:latin typeface="Oswald"/>
                <a:ea typeface="Oswald"/>
                <a:cs typeface="Oswald"/>
                <a:sym typeface="Oswald"/>
              </a:defRPr>
            </a:lvl3pPr>
            <a:lvl4pPr indent="0" lvl="3">
              <a:spcBef>
                <a:spcPts val="0"/>
              </a:spcBef>
              <a:buClr>
                <a:schemeClr val="dk2"/>
              </a:buClr>
              <a:buFont typeface="Oswald"/>
              <a:buNone/>
              <a:defRPr sz="3000">
                <a:solidFill>
                  <a:schemeClr val="dk2"/>
                </a:solidFill>
                <a:latin typeface="Oswald"/>
                <a:ea typeface="Oswald"/>
                <a:cs typeface="Oswald"/>
                <a:sym typeface="Oswald"/>
              </a:defRPr>
            </a:lvl4pPr>
            <a:lvl5pPr indent="0" lvl="4">
              <a:spcBef>
                <a:spcPts val="0"/>
              </a:spcBef>
              <a:buClr>
                <a:schemeClr val="dk2"/>
              </a:buClr>
              <a:buFont typeface="Oswald"/>
              <a:buNone/>
              <a:defRPr sz="3000">
                <a:solidFill>
                  <a:schemeClr val="dk2"/>
                </a:solidFill>
                <a:latin typeface="Oswald"/>
                <a:ea typeface="Oswald"/>
                <a:cs typeface="Oswald"/>
                <a:sym typeface="Oswald"/>
              </a:defRPr>
            </a:lvl5pPr>
            <a:lvl6pPr indent="0" lvl="5">
              <a:spcBef>
                <a:spcPts val="0"/>
              </a:spcBef>
              <a:buClr>
                <a:schemeClr val="dk2"/>
              </a:buClr>
              <a:buFont typeface="Oswald"/>
              <a:buNone/>
              <a:defRPr sz="3000">
                <a:solidFill>
                  <a:schemeClr val="dk2"/>
                </a:solidFill>
                <a:latin typeface="Oswald"/>
                <a:ea typeface="Oswald"/>
                <a:cs typeface="Oswald"/>
                <a:sym typeface="Oswald"/>
              </a:defRPr>
            </a:lvl6pPr>
            <a:lvl7pPr indent="0" lvl="6">
              <a:spcBef>
                <a:spcPts val="0"/>
              </a:spcBef>
              <a:buClr>
                <a:schemeClr val="dk2"/>
              </a:buClr>
              <a:buFont typeface="Oswald"/>
              <a:buNone/>
              <a:defRPr sz="3000">
                <a:solidFill>
                  <a:schemeClr val="dk2"/>
                </a:solidFill>
                <a:latin typeface="Oswald"/>
                <a:ea typeface="Oswald"/>
                <a:cs typeface="Oswald"/>
                <a:sym typeface="Oswald"/>
              </a:defRPr>
            </a:lvl7pPr>
            <a:lvl8pPr indent="0" lvl="7">
              <a:spcBef>
                <a:spcPts val="0"/>
              </a:spcBef>
              <a:buClr>
                <a:schemeClr val="dk2"/>
              </a:buClr>
              <a:buFont typeface="Oswald"/>
              <a:buNone/>
              <a:defRPr sz="3000">
                <a:solidFill>
                  <a:schemeClr val="dk2"/>
                </a:solidFill>
                <a:latin typeface="Oswald"/>
                <a:ea typeface="Oswald"/>
                <a:cs typeface="Oswald"/>
                <a:sym typeface="Oswald"/>
              </a:defRPr>
            </a:lvl8pPr>
            <a:lvl9pPr indent="0" lvl="8">
              <a:spcBef>
                <a:spcPts val="0"/>
              </a:spcBef>
              <a:buClr>
                <a:schemeClr val="dk2"/>
              </a:buClr>
              <a:buFont typeface="Oswald"/>
              <a:buNone/>
              <a:defRPr sz="3000">
                <a:solidFill>
                  <a:schemeClr val="dk2"/>
                </a:solidFill>
                <a:latin typeface="Oswald"/>
                <a:ea typeface="Oswald"/>
                <a:cs typeface="Oswald"/>
                <a:sym typeface="Oswald"/>
              </a:defRPr>
            </a:lvl9pPr>
          </a:lstStyle>
          <a:p/>
        </p:txBody>
      </p:sp>
      <p:sp>
        <p:nvSpPr>
          <p:cNvPr id="30" name="Shape 30"/>
          <p:cNvSpPr txBox="1"/>
          <p:nvPr>
            <p:ph idx="1" type="body"/>
          </p:nvPr>
        </p:nvSpPr>
        <p:spPr>
          <a:xfrm>
            <a:off x="311700" y="1468825"/>
            <a:ext cx="3999899" cy="30999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1pPr>
            <a:lvl2pPr indent="0" lvl="1" marL="4572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2pPr>
            <a:lvl3pPr indent="0" lvl="2" marL="9144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3pPr>
            <a:lvl4pPr indent="0" lvl="3" marL="13716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4pPr>
            <a:lvl5pPr indent="0" lvl="4" marL="18288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5pPr>
            <a:lvl6pPr indent="0" lvl="5" marL="22860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6pPr>
            <a:lvl7pPr indent="0" lvl="6" marL="27432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7pPr>
            <a:lvl8pPr indent="0" lvl="7" marL="32004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8pPr>
            <a:lvl9pPr indent="0" lvl="8" marL="36576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9pPr>
          </a:lstStyle>
          <a:p/>
        </p:txBody>
      </p:sp>
      <p:sp>
        <p:nvSpPr>
          <p:cNvPr id="31" name="Shape 31"/>
          <p:cNvSpPr txBox="1"/>
          <p:nvPr>
            <p:ph idx="2" type="body"/>
          </p:nvPr>
        </p:nvSpPr>
        <p:spPr>
          <a:xfrm>
            <a:off x="4832400" y="1468825"/>
            <a:ext cx="3999899" cy="30999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1pPr>
            <a:lvl2pPr indent="0" lvl="1" marL="4572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2pPr>
            <a:lvl3pPr indent="0" lvl="2" marL="9144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3pPr>
            <a:lvl4pPr indent="0" lvl="3" marL="13716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4pPr>
            <a:lvl5pPr indent="0" lvl="4" marL="18288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5pPr>
            <a:lvl6pPr indent="0" lvl="5" marL="22860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6pPr>
            <a:lvl7pPr indent="0" lvl="6" marL="27432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7pPr>
            <a:lvl8pPr indent="0" lvl="7" marL="32004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8pPr>
            <a:lvl9pPr indent="0" lvl="8" marL="36576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9pPr>
          </a:lstStyle>
          <a:p/>
        </p:txBody>
      </p:sp>
      <p:sp>
        <p:nvSpPr>
          <p:cNvPr id="32" name="Shape 32"/>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3" name="Shape 33"/>
        <p:cNvGrpSpPr/>
        <p:nvPr/>
      </p:nvGrpSpPr>
      <p:grpSpPr>
        <a:xfrm>
          <a:off x="0" y="0"/>
          <a:ext cx="0" cy="0"/>
          <a:chOff x="0" y="0"/>
          <a:chExt cx="0" cy="0"/>
        </a:xfrm>
      </p:grpSpPr>
      <p:sp>
        <p:nvSpPr>
          <p:cNvPr id="34" name="Shape 34"/>
          <p:cNvSpPr txBox="1"/>
          <p:nvPr>
            <p:ph type="title"/>
          </p:nvPr>
        </p:nvSpPr>
        <p:spPr>
          <a:xfrm>
            <a:off x="311700" y="372500"/>
            <a:ext cx="8520599" cy="73349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2"/>
              </a:buClr>
              <a:buFont typeface="Oswald"/>
              <a:buNone/>
              <a:defRPr b="0" i="0" sz="3000" u="none" cap="none" strike="noStrike">
                <a:solidFill>
                  <a:schemeClr val="dk2"/>
                </a:solidFill>
                <a:latin typeface="Oswald"/>
                <a:ea typeface="Oswald"/>
                <a:cs typeface="Oswald"/>
                <a:sym typeface="Oswald"/>
              </a:defRPr>
            </a:lvl1pPr>
            <a:lvl2pPr indent="0" lvl="1">
              <a:spcBef>
                <a:spcPts val="0"/>
              </a:spcBef>
              <a:buClr>
                <a:schemeClr val="dk2"/>
              </a:buClr>
              <a:buFont typeface="Oswald"/>
              <a:buNone/>
              <a:defRPr sz="3000">
                <a:solidFill>
                  <a:schemeClr val="dk2"/>
                </a:solidFill>
                <a:latin typeface="Oswald"/>
                <a:ea typeface="Oswald"/>
                <a:cs typeface="Oswald"/>
                <a:sym typeface="Oswald"/>
              </a:defRPr>
            </a:lvl2pPr>
            <a:lvl3pPr indent="0" lvl="2">
              <a:spcBef>
                <a:spcPts val="0"/>
              </a:spcBef>
              <a:buClr>
                <a:schemeClr val="dk2"/>
              </a:buClr>
              <a:buFont typeface="Oswald"/>
              <a:buNone/>
              <a:defRPr sz="3000">
                <a:solidFill>
                  <a:schemeClr val="dk2"/>
                </a:solidFill>
                <a:latin typeface="Oswald"/>
                <a:ea typeface="Oswald"/>
                <a:cs typeface="Oswald"/>
                <a:sym typeface="Oswald"/>
              </a:defRPr>
            </a:lvl3pPr>
            <a:lvl4pPr indent="0" lvl="3">
              <a:spcBef>
                <a:spcPts val="0"/>
              </a:spcBef>
              <a:buClr>
                <a:schemeClr val="dk2"/>
              </a:buClr>
              <a:buFont typeface="Oswald"/>
              <a:buNone/>
              <a:defRPr sz="3000">
                <a:solidFill>
                  <a:schemeClr val="dk2"/>
                </a:solidFill>
                <a:latin typeface="Oswald"/>
                <a:ea typeface="Oswald"/>
                <a:cs typeface="Oswald"/>
                <a:sym typeface="Oswald"/>
              </a:defRPr>
            </a:lvl4pPr>
            <a:lvl5pPr indent="0" lvl="4">
              <a:spcBef>
                <a:spcPts val="0"/>
              </a:spcBef>
              <a:buClr>
                <a:schemeClr val="dk2"/>
              </a:buClr>
              <a:buFont typeface="Oswald"/>
              <a:buNone/>
              <a:defRPr sz="3000">
                <a:solidFill>
                  <a:schemeClr val="dk2"/>
                </a:solidFill>
                <a:latin typeface="Oswald"/>
                <a:ea typeface="Oswald"/>
                <a:cs typeface="Oswald"/>
                <a:sym typeface="Oswald"/>
              </a:defRPr>
            </a:lvl5pPr>
            <a:lvl6pPr indent="0" lvl="5">
              <a:spcBef>
                <a:spcPts val="0"/>
              </a:spcBef>
              <a:buClr>
                <a:schemeClr val="dk2"/>
              </a:buClr>
              <a:buFont typeface="Oswald"/>
              <a:buNone/>
              <a:defRPr sz="3000">
                <a:solidFill>
                  <a:schemeClr val="dk2"/>
                </a:solidFill>
                <a:latin typeface="Oswald"/>
                <a:ea typeface="Oswald"/>
                <a:cs typeface="Oswald"/>
                <a:sym typeface="Oswald"/>
              </a:defRPr>
            </a:lvl6pPr>
            <a:lvl7pPr indent="0" lvl="6">
              <a:spcBef>
                <a:spcPts val="0"/>
              </a:spcBef>
              <a:buClr>
                <a:schemeClr val="dk2"/>
              </a:buClr>
              <a:buFont typeface="Oswald"/>
              <a:buNone/>
              <a:defRPr sz="3000">
                <a:solidFill>
                  <a:schemeClr val="dk2"/>
                </a:solidFill>
                <a:latin typeface="Oswald"/>
                <a:ea typeface="Oswald"/>
                <a:cs typeface="Oswald"/>
                <a:sym typeface="Oswald"/>
              </a:defRPr>
            </a:lvl7pPr>
            <a:lvl8pPr indent="0" lvl="7">
              <a:spcBef>
                <a:spcPts val="0"/>
              </a:spcBef>
              <a:buClr>
                <a:schemeClr val="dk2"/>
              </a:buClr>
              <a:buFont typeface="Oswald"/>
              <a:buNone/>
              <a:defRPr sz="3000">
                <a:solidFill>
                  <a:schemeClr val="dk2"/>
                </a:solidFill>
                <a:latin typeface="Oswald"/>
                <a:ea typeface="Oswald"/>
                <a:cs typeface="Oswald"/>
                <a:sym typeface="Oswald"/>
              </a:defRPr>
            </a:lvl8pPr>
            <a:lvl9pPr indent="0" lvl="8">
              <a:spcBef>
                <a:spcPts val="0"/>
              </a:spcBef>
              <a:buClr>
                <a:schemeClr val="dk2"/>
              </a:buClr>
              <a:buFont typeface="Oswald"/>
              <a:buNone/>
              <a:defRPr sz="3000">
                <a:solidFill>
                  <a:schemeClr val="dk2"/>
                </a:solidFill>
                <a:latin typeface="Oswald"/>
                <a:ea typeface="Oswald"/>
                <a:cs typeface="Oswald"/>
                <a:sym typeface="Oswald"/>
              </a:defRPr>
            </a:lvl9pPr>
          </a:lstStyle>
          <a:p/>
        </p:txBody>
      </p:sp>
      <p:sp>
        <p:nvSpPr>
          <p:cNvPr id="35" name="Shape 35"/>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6" name="Shape 36"/>
        <p:cNvGrpSpPr/>
        <p:nvPr/>
      </p:nvGrpSpPr>
      <p:grpSpPr>
        <a:xfrm>
          <a:off x="0" y="0"/>
          <a:ext cx="0" cy="0"/>
          <a:chOff x="0" y="0"/>
          <a:chExt cx="0" cy="0"/>
        </a:xfrm>
      </p:grpSpPr>
      <p:cxnSp>
        <p:nvCxnSpPr>
          <p:cNvPr id="37" name="Shape 37"/>
          <p:cNvCxnSpPr/>
          <p:nvPr/>
        </p:nvCxnSpPr>
        <p:spPr>
          <a:xfrm>
            <a:off x="418675" y="1457787"/>
            <a:ext cx="614099" cy="0"/>
          </a:xfrm>
          <a:prstGeom prst="straightConnector1">
            <a:avLst/>
          </a:prstGeom>
          <a:noFill/>
          <a:ln cap="flat" cmpd="sng" w="19050">
            <a:solidFill>
              <a:schemeClr val="dk2"/>
            </a:solidFill>
            <a:prstDash val="lgDash"/>
            <a:round/>
            <a:headEnd len="med" w="med" type="none"/>
            <a:tailEnd len="med" w="med" type="none"/>
          </a:ln>
        </p:spPr>
      </p:cxnSp>
      <p:sp>
        <p:nvSpPr>
          <p:cNvPr id="38" name="Shape 38"/>
          <p:cNvSpPr txBox="1"/>
          <p:nvPr>
            <p:ph type="title"/>
          </p:nvPr>
        </p:nvSpPr>
        <p:spPr>
          <a:xfrm>
            <a:off x="311700" y="631800"/>
            <a:ext cx="2807999" cy="75569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2"/>
              </a:buClr>
              <a:buFont typeface="Oswald"/>
              <a:buNone/>
              <a:defRPr b="0" i="0" sz="2400" u="none" cap="none" strike="noStrike">
                <a:solidFill>
                  <a:schemeClr val="dk2"/>
                </a:solidFill>
                <a:latin typeface="Oswald"/>
                <a:ea typeface="Oswald"/>
                <a:cs typeface="Oswald"/>
                <a:sym typeface="Oswald"/>
              </a:defRPr>
            </a:lvl1pPr>
            <a:lvl2pPr indent="0" lvl="1">
              <a:spcBef>
                <a:spcPts val="0"/>
              </a:spcBef>
              <a:buClr>
                <a:schemeClr val="dk2"/>
              </a:buClr>
              <a:buFont typeface="Oswald"/>
              <a:buNone/>
              <a:defRPr sz="2400">
                <a:solidFill>
                  <a:schemeClr val="dk2"/>
                </a:solidFill>
                <a:latin typeface="Oswald"/>
                <a:ea typeface="Oswald"/>
                <a:cs typeface="Oswald"/>
                <a:sym typeface="Oswald"/>
              </a:defRPr>
            </a:lvl2pPr>
            <a:lvl3pPr indent="0" lvl="2">
              <a:spcBef>
                <a:spcPts val="0"/>
              </a:spcBef>
              <a:buClr>
                <a:schemeClr val="dk2"/>
              </a:buClr>
              <a:buFont typeface="Oswald"/>
              <a:buNone/>
              <a:defRPr sz="2400">
                <a:solidFill>
                  <a:schemeClr val="dk2"/>
                </a:solidFill>
                <a:latin typeface="Oswald"/>
                <a:ea typeface="Oswald"/>
                <a:cs typeface="Oswald"/>
                <a:sym typeface="Oswald"/>
              </a:defRPr>
            </a:lvl3pPr>
            <a:lvl4pPr indent="0" lvl="3">
              <a:spcBef>
                <a:spcPts val="0"/>
              </a:spcBef>
              <a:buClr>
                <a:schemeClr val="dk2"/>
              </a:buClr>
              <a:buFont typeface="Oswald"/>
              <a:buNone/>
              <a:defRPr sz="2400">
                <a:solidFill>
                  <a:schemeClr val="dk2"/>
                </a:solidFill>
                <a:latin typeface="Oswald"/>
                <a:ea typeface="Oswald"/>
                <a:cs typeface="Oswald"/>
                <a:sym typeface="Oswald"/>
              </a:defRPr>
            </a:lvl4pPr>
            <a:lvl5pPr indent="0" lvl="4">
              <a:spcBef>
                <a:spcPts val="0"/>
              </a:spcBef>
              <a:buClr>
                <a:schemeClr val="dk2"/>
              </a:buClr>
              <a:buFont typeface="Oswald"/>
              <a:buNone/>
              <a:defRPr sz="2400">
                <a:solidFill>
                  <a:schemeClr val="dk2"/>
                </a:solidFill>
                <a:latin typeface="Oswald"/>
                <a:ea typeface="Oswald"/>
                <a:cs typeface="Oswald"/>
                <a:sym typeface="Oswald"/>
              </a:defRPr>
            </a:lvl5pPr>
            <a:lvl6pPr indent="0" lvl="5">
              <a:spcBef>
                <a:spcPts val="0"/>
              </a:spcBef>
              <a:buClr>
                <a:schemeClr val="dk2"/>
              </a:buClr>
              <a:buFont typeface="Oswald"/>
              <a:buNone/>
              <a:defRPr sz="2400">
                <a:solidFill>
                  <a:schemeClr val="dk2"/>
                </a:solidFill>
                <a:latin typeface="Oswald"/>
                <a:ea typeface="Oswald"/>
                <a:cs typeface="Oswald"/>
                <a:sym typeface="Oswald"/>
              </a:defRPr>
            </a:lvl6pPr>
            <a:lvl7pPr indent="0" lvl="6">
              <a:spcBef>
                <a:spcPts val="0"/>
              </a:spcBef>
              <a:buClr>
                <a:schemeClr val="dk2"/>
              </a:buClr>
              <a:buFont typeface="Oswald"/>
              <a:buNone/>
              <a:defRPr sz="2400">
                <a:solidFill>
                  <a:schemeClr val="dk2"/>
                </a:solidFill>
                <a:latin typeface="Oswald"/>
                <a:ea typeface="Oswald"/>
                <a:cs typeface="Oswald"/>
                <a:sym typeface="Oswald"/>
              </a:defRPr>
            </a:lvl7pPr>
            <a:lvl8pPr indent="0" lvl="7">
              <a:spcBef>
                <a:spcPts val="0"/>
              </a:spcBef>
              <a:buClr>
                <a:schemeClr val="dk2"/>
              </a:buClr>
              <a:buFont typeface="Oswald"/>
              <a:buNone/>
              <a:defRPr sz="2400">
                <a:solidFill>
                  <a:schemeClr val="dk2"/>
                </a:solidFill>
                <a:latin typeface="Oswald"/>
                <a:ea typeface="Oswald"/>
                <a:cs typeface="Oswald"/>
                <a:sym typeface="Oswald"/>
              </a:defRPr>
            </a:lvl8pPr>
            <a:lvl9pPr indent="0" lvl="8">
              <a:spcBef>
                <a:spcPts val="0"/>
              </a:spcBef>
              <a:buClr>
                <a:schemeClr val="dk2"/>
              </a:buClr>
              <a:buFont typeface="Oswald"/>
              <a:buNone/>
              <a:defRPr sz="2400">
                <a:solidFill>
                  <a:schemeClr val="dk2"/>
                </a:solidFill>
                <a:latin typeface="Oswald"/>
                <a:ea typeface="Oswald"/>
                <a:cs typeface="Oswald"/>
                <a:sym typeface="Oswald"/>
              </a:defRPr>
            </a:lvl9pPr>
          </a:lstStyle>
          <a:p/>
        </p:txBody>
      </p:sp>
      <p:sp>
        <p:nvSpPr>
          <p:cNvPr id="39" name="Shape 39"/>
          <p:cNvSpPr txBox="1"/>
          <p:nvPr>
            <p:ph idx="1" type="body"/>
          </p:nvPr>
        </p:nvSpPr>
        <p:spPr>
          <a:xfrm>
            <a:off x="311700" y="1618203"/>
            <a:ext cx="2807999" cy="29508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1pPr>
            <a:lvl2pPr indent="0" lvl="1" marL="4572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2pPr>
            <a:lvl3pPr indent="0" lvl="2" marL="9144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3pPr>
            <a:lvl4pPr indent="0" lvl="3" marL="13716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4pPr>
            <a:lvl5pPr indent="0" lvl="4" marL="18288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5pPr>
            <a:lvl6pPr indent="0" lvl="5" marL="22860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6pPr>
            <a:lvl7pPr indent="0" lvl="6" marL="27432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7pPr>
            <a:lvl8pPr indent="0" lvl="7" marL="32004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8pPr>
            <a:lvl9pPr indent="0" lvl="8" marL="3657600" marR="0" rtl="0" algn="l">
              <a:lnSpc>
                <a:spcPct val="115000"/>
              </a:lnSpc>
              <a:spcBef>
                <a:spcPts val="0"/>
              </a:spcBef>
              <a:spcAft>
                <a:spcPts val="1600"/>
              </a:spcAft>
              <a:buClr>
                <a:schemeClr val="dk2"/>
              </a:buClr>
              <a:buFont typeface="Source Code Pro"/>
              <a:buNone/>
              <a:defRPr b="0" i="0" sz="1200" u="none" cap="none" strike="noStrike">
                <a:solidFill>
                  <a:schemeClr val="dk2"/>
                </a:solidFill>
                <a:latin typeface="Source Code Pro"/>
                <a:ea typeface="Source Code Pro"/>
                <a:cs typeface="Source Code Pro"/>
                <a:sym typeface="Source Code Pro"/>
              </a:defRPr>
            </a:lvl9pPr>
          </a:lstStyle>
          <a:p/>
        </p:txBody>
      </p:sp>
      <p:sp>
        <p:nvSpPr>
          <p:cNvPr id="40" name="Shape 40"/>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41" name="Shape 41"/>
        <p:cNvGrpSpPr/>
        <p:nvPr/>
      </p:nvGrpSpPr>
      <p:grpSpPr>
        <a:xfrm>
          <a:off x="0" y="0"/>
          <a:ext cx="0" cy="0"/>
          <a:chOff x="0" y="0"/>
          <a:chExt cx="0" cy="0"/>
        </a:xfrm>
      </p:grpSpPr>
      <p:sp>
        <p:nvSpPr>
          <p:cNvPr id="42" name="Shape 42"/>
          <p:cNvSpPr txBox="1"/>
          <p:nvPr>
            <p:ph type="title"/>
          </p:nvPr>
        </p:nvSpPr>
        <p:spPr>
          <a:xfrm>
            <a:off x="490250" y="528900"/>
            <a:ext cx="5678099" cy="4085699"/>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chemeClr val="lt1"/>
              </a:buClr>
              <a:buFont typeface="Oswald"/>
              <a:buNone/>
              <a:defRPr b="0" i="0" sz="5400" u="none" cap="none" strike="noStrike">
                <a:solidFill>
                  <a:schemeClr val="lt1"/>
                </a:solidFill>
                <a:latin typeface="Oswald"/>
                <a:ea typeface="Oswald"/>
                <a:cs typeface="Oswald"/>
                <a:sym typeface="Oswald"/>
              </a:defRPr>
            </a:lvl1pPr>
            <a:lvl2pPr indent="0" lvl="1">
              <a:spcBef>
                <a:spcPts val="0"/>
              </a:spcBef>
              <a:buClr>
                <a:schemeClr val="lt1"/>
              </a:buClr>
              <a:buFont typeface="Oswald"/>
              <a:buNone/>
              <a:defRPr sz="5400">
                <a:solidFill>
                  <a:schemeClr val="lt1"/>
                </a:solidFill>
                <a:latin typeface="Oswald"/>
                <a:ea typeface="Oswald"/>
                <a:cs typeface="Oswald"/>
                <a:sym typeface="Oswald"/>
              </a:defRPr>
            </a:lvl2pPr>
            <a:lvl3pPr indent="0" lvl="2">
              <a:spcBef>
                <a:spcPts val="0"/>
              </a:spcBef>
              <a:buClr>
                <a:schemeClr val="lt1"/>
              </a:buClr>
              <a:buFont typeface="Oswald"/>
              <a:buNone/>
              <a:defRPr sz="5400">
                <a:solidFill>
                  <a:schemeClr val="lt1"/>
                </a:solidFill>
                <a:latin typeface="Oswald"/>
                <a:ea typeface="Oswald"/>
                <a:cs typeface="Oswald"/>
                <a:sym typeface="Oswald"/>
              </a:defRPr>
            </a:lvl3pPr>
            <a:lvl4pPr indent="0" lvl="3">
              <a:spcBef>
                <a:spcPts val="0"/>
              </a:spcBef>
              <a:buClr>
                <a:schemeClr val="lt1"/>
              </a:buClr>
              <a:buFont typeface="Oswald"/>
              <a:buNone/>
              <a:defRPr sz="5400">
                <a:solidFill>
                  <a:schemeClr val="lt1"/>
                </a:solidFill>
                <a:latin typeface="Oswald"/>
                <a:ea typeface="Oswald"/>
                <a:cs typeface="Oswald"/>
                <a:sym typeface="Oswald"/>
              </a:defRPr>
            </a:lvl4pPr>
            <a:lvl5pPr indent="0" lvl="4">
              <a:spcBef>
                <a:spcPts val="0"/>
              </a:spcBef>
              <a:buClr>
                <a:schemeClr val="lt1"/>
              </a:buClr>
              <a:buFont typeface="Oswald"/>
              <a:buNone/>
              <a:defRPr sz="5400">
                <a:solidFill>
                  <a:schemeClr val="lt1"/>
                </a:solidFill>
                <a:latin typeface="Oswald"/>
                <a:ea typeface="Oswald"/>
                <a:cs typeface="Oswald"/>
                <a:sym typeface="Oswald"/>
              </a:defRPr>
            </a:lvl5pPr>
            <a:lvl6pPr indent="0" lvl="5">
              <a:spcBef>
                <a:spcPts val="0"/>
              </a:spcBef>
              <a:buClr>
                <a:schemeClr val="lt1"/>
              </a:buClr>
              <a:buFont typeface="Oswald"/>
              <a:buNone/>
              <a:defRPr sz="5400">
                <a:solidFill>
                  <a:schemeClr val="lt1"/>
                </a:solidFill>
                <a:latin typeface="Oswald"/>
                <a:ea typeface="Oswald"/>
                <a:cs typeface="Oswald"/>
                <a:sym typeface="Oswald"/>
              </a:defRPr>
            </a:lvl6pPr>
            <a:lvl7pPr indent="0" lvl="6">
              <a:spcBef>
                <a:spcPts val="0"/>
              </a:spcBef>
              <a:buClr>
                <a:schemeClr val="lt1"/>
              </a:buClr>
              <a:buFont typeface="Oswald"/>
              <a:buNone/>
              <a:defRPr sz="5400">
                <a:solidFill>
                  <a:schemeClr val="lt1"/>
                </a:solidFill>
                <a:latin typeface="Oswald"/>
                <a:ea typeface="Oswald"/>
                <a:cs typeface="Oswald"/>
                <a:sym typeface="Oswald"/>
              </a:defRPr>
            </a:lvl7pPr>
            <a:lvl8pPr indent="0" lvl="7">
              <a:spcBef>
                <a:spcPts val="0"/>
              </a:spcBef>
              <a:buClr>
                <a:schemeClr val="lt1"/>
              </a:buClr>
              <a:buFont typeface="Oswald"/>
              <a:buNone/>
              <a:defRPr sz="5400">
                <a:solidFill>
                  <a:schemeClr val="lt1"/>
                </a:solidFill>
                <a:latin typeface="Oswald"/>
                <a:ea typeface="Oswald"/>
                <a:cs typeface="Oswald"/>
                <a:sym typeface="Oswald"/>
              </a:defRPr>
            </a:lvl8pPr>
            <a:lvl9pPr indent="0" lvl="8">
              <a:spcBef>
                <a:spcPts val="0"/>
              </a:spcBef>
              <a:buClr>
                <a:schemeClr val="lt1"/>
              </a:buClr>
              <a:buFont typeface="Oswald"/>
              <a:buNone/>
              <a:defRPr sz="5400">
                <a:solidFill>
                  <a:schemeClr val="lt1"/>
                </a:solidFill>
                <a:latin typeface="Oswald"/>
                <a:ea typeface="Oswald"/>
                <a:cs typeface="Oswald"/>
                <a:sym typeface="Oswald"/>
              </a:defRPr>
            </a:lvl9pPr>
          </a:lstStyle>
          <a:p/>
        </p:txBody>
      </p:sp>
      <p:sp>
        <p:nvSpPr>
          <p:cNvPr id="43" name="Shape 43"/>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chemeClr val="lt1"/>
              </a:buClr>
              <a:buSzPct val="25000"/>
              <a:buFont typeface="Arial"/>
              <a:buNone/>
            </a:pPr>
            <a:fld id="{00000000-1234-1234-1234-123412341234}" type="slidenum">
              <a:rPr b="0" i="0" lang="en" sz="14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bg>
      <p:bgPr>
        <a:solidFill>
          <a:schemeClr val="dk1"/>
        </a:solidFill>
      </p:bgPr>
    </p:bg>
    <p:spTree>
      <p:nvGrpSpPr>
        <p:cNvPr id="44" name="Shape 44"/>
        <p:cNvGrpSpPr/>
        <p:nvPr/>
      </p:nvGrpSpPr>
      <p:grpSpPr>
        <a:xfrm>
          <a:off x="0" y="0"/>
          <a:ext cx="0" cy="0"/>
          <a:chOff x="0" y="0"/>
          <a:chExt cx="0" cy="0"/>
        </a:xfrm>
      </p:grpSpPr>
      <p:sp>
        <p:nvSpPr>
          <p:cNvPr id="45" name="Shape 45"/>
          <p:cNvSpPr/>
          <p:nvPr/>
        </p:nvSpPr>
        <p:spPr>
          <a:xfrm>
            <a:off x="4572000" y="175"/>
            <a:ext cx="4572000" cy="5143499"/>
          </a:xfrm>
          <a:prstGeom prst="rect">
            <a:avLst/>
          </a:prstGeom>
          <a:solidFill>
            <a:schemeClr val="lt1"/>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cxnSp>
        <p:nvCxnSpPr>
          <p:cNvPr id="46" name="Shape 46"/>
          <p:cNvCxnSpPr/>
          <p:nvPr/>
        </p:nvCxnSpPr>
        <p:spPr>
          <a:xfrm>
            <a:off x="5029675" y="4495500"/>
            <a:ext cx="577199" cy="0"/>
          </a:xfrm>
          <a:prstGeom prst="straightConnector1">
            <a:avLst/>
          </a:prstGeom>
          <a:noFill/>
          <a:ln cap="flat" cmpd="sng" w="19050">
            <a:solidFill>
              <a:schemeClr val="dk1"/>
            </a:solidFill>
            <a:prstDash val="lgDash"/>
            <a:round/>
            <a:headEnd len="med" w="med" type="none"/>
            <a:tailEnd len="med" w="med" type="none"/>
          </a:ln>
        </p:spPr>
      </p:cxnSp>
      <p:sp>
        <p:nvSpPr>
          <p:cNvPr id="47" name="Shape 47"/>
          <p:cNvSpPr txBox="1"/>
          <p:nvPr>
            <p:ph type="title"/>
          </p:nvPr>
        </p:nvSpPr>
        <p:spPr>
          <a:xfrm>
            <a:off x="265500" y="1078750"/>
            <a:ext cx="4045199" cy="1789200"/>
          </a:xfrm>
          <a:prstGeom prst="rect">
            <a:avLst/>
          </a:prstGeom>
          <a:noFill/>
          <a:ln>
            <a:noFill/>
          </a:ln>
        </p:spPr>
        <p:txBody>
          <a:bodyPr anchorCtr="0" anchor="b" bIns="91425" lIns="91425" rIns="91425" tIns="91425"/>
          <a:lstStyle>
            <a:lvl1pPr indent="0" lvl="0" marL="0" marR="0" rtl="0" algn="ctr">
              <a:lnSpc>
                <a:spcPct val="100000"/>
              </a:lnSpc>
              <a:spcBef>
                <a:spcPts val="0"/>
              </a:spcBef>
              <a:spcAft>
                <a:spcPts val="0"/>
              </a:spcAft>
              <a:buClr>
                <a:schemeClr val="lt1"/>
              </a:buClr>
              <a:buFont typeface="Oswald"/>
              <a:buNone/>
              <a:defRPr b="0" i="0" sz="4600" u="none" cap="none" strike="noStrike">
                <a:solidFill>
                  <a:schemeClr val="lt1"/>
                </a:solidFill>
                <a:latin typeface="Oswald"/>
                <a:ea typeface="Oswald"/>
                <a:cs typeface="Oswald"/>
                <a:sym typeface="Oswald"/>
              </a:defRPr>
            </a:lvl1pPr>
            <a:lvl2pPr indent="0" lvl="1" algn="ctr">
              <a:spcBef>
                <a:spcPts val="0"/>
              </a:spcBef>
              <a:buClr>
                <a:schemeClr val="lt1"/>
              </a:buClr>
              <a:buFont typeface="Oswald"/>
              <a:buNone/>
              <a:defRPr sz="4600">
                <a:solidFill>
                  <a:schemeClr val="lt1"/>
                </a:solidFill>
                <a:latin typeface="Oswald"/>
                <a:ea typeface="Oswald"/>
                <a:cs typeface="Oswald"/>
                <a:sym typeface="Oswald"/>
              </a:defRPr>
            </a:lvl2pPr>
            <a:lvl3pPr indent="0" lvl="2" algn="ctr">
              <a:spcBef>
                <a:spcPts val="0"/>
              </a:spcBef>
              <a:buClr>
                <a:schemeClr val="lt1"/>
              </a:buClr>
              <a:buFont typeface="Oswald"/>
              <a:buNone/>
              <a:defRPr sz="4600">
                <a:solidFill>
                  <a:schemeClr val="lt1"/>
                </a:solidFill>
                <a:latin typeface="Oswald"/>
                <a:ea typeface="Oswald"/>
                <a:cs typeface="Oswald"/>
                <a:sym typeface="Oswald"/>
              </a:defRPr>
            </a:lvl3pPr>
            <a:lvl4pPr indent="0" lvl="3" algn="ctr">
              <a:spcBef>
                <a:spcPts val="0"/>
              </a:spcBef>
              <a:buClr>
                <a:schemeClr val="lt1"/>
              </a:buClr>
              <a:buFont typeface="Oswald"/>
              <a:buNone/>
              <a:defRPr sz="4600">
                <a:solidFill>
                  <a:schemeClr val="lt1"/>
                </a:solidFill>
                <a:latin typeface="Oswald"/>
                <a:ea typeface="Oswald"/>
                <a:cs typeface="Oswald"/>
                <a:sym typeface="Oswald"/>
              </a:defRPr>
            </a:lvl4pPr>
            <a:lvl5pPr indent="0" lvl="4" algn="ctr">
              <a:spcBef>
                <a:spcPts val="0"/>
              </a:spcBef>
              <a:buClr>
                <a:schemeClr val="lt1"/>
              </a:buClr>
              <a:buFont typeface="Oswald"/>
              <a:buNone/>
              <a:defRPr sz="4600">
                <a:solidFill>
                  <a:schemeClr val="lt1"/>
                </a:solidFill>
                <a:latin typeface="Oswald"/>
                <a:ea typeface="Oswald"/>
                <a:cs typeface="Oswald"/>
                <a:sym typeface="Oswald"/>
              </a:defRPr>
            </a:lvl5pPr>
            <a:lvl6pPr indent="0" lvl="5" algn="ctr">
              <a:spcBef>
                <a:spcPts val="0"/>
              </a:spcBef>
              <a:buClr>
                <a:schemeClr val="lt1"/>
              </a:buClr>
              <a:buFont typeface="Oswald"/>
              <a:buNone/>
              <a:defRPr sz="4600">
                <a:solidFill>
                  <a:schemeClr val="lt1"/>
                </a:solidFill>
                <a:latin typeface="Oswald"/>
                <a:ea typeface="Oswald"/>
                <a:cs typeface="Oswald"/>
                <a:sym typeface="Oswald"/>
              </a:defRPr>
            </a:lvl6pPr>
            <a:lvl7pPr indent="0" lvl="6" algn="ctr">
              <a:spcBef>
                <a:spcPts val="0"/>
              </a:spcBef>
              <a:buClr>
                <a:schemeClr val="lt1"/>
              </a:buClr>
              <a:buFont typeface="Oswald"/>
              <a:buNone/>
              <a:defRPr sz="4600">
                <a:solidFill>
                  <a:schemeClr val="lt1"/>
                </a:solidFill>
                <a:latin typeface="Oswald"/>
                <a:ea typeface="Oswald"/>
                <a:cs typeface="Oswald"/>
                <a:sym typeface="Oswald"/>
              </a:defRPr>
            </a:lvl7pPr>
            <a:lvl8pPr indent="0" lvl="7" algn="ctr">
              <a:spcBef>
                <a:spcPts val="0"/>
              </a:spcBef>
              <a:buClr>
                <a:schemeClr val="lt1"/>
              </a:buClr>
              <a:buFont typeface="Oswald"/>
              <a:buNone/>
              <a:defRPr sz="4600">
                <a:solidFill>
                  <a:schemeClr val="lt1"/>
                </a:solidFill>
                <a:latin typeface="Oswald"/>
                <a:ea typeface="Oswald"/>
                <a:cs typeface="Oswald"/>
                <a:sym typeface="Oswald"/>
              </a:defRPr>
            </a:lvl8pPr>
            <a:lvl9pPr indent="0" lvl="8" algn="ctr">
              <a:spcBef>
                <a:spcPts val="0"/>
              </a:spcBef>
              <a:buClr>
                <a:schemeClr val="lt1"/>
              </a:buClr>
              <a:buFont typeface="Oswald"/>
              <a:buNone/>
              <a:defRPr sz="4600">
                <a:solidFill>
                  <a:schemeClr val="lt1"/>
                </a:solidFill>
                <a:latin typeface="Oswald"/>
                <a:ea typeface="Oswald"/>
                <a:cs typeface="Oswald"/>
                <a:sym typeface="Oswald"/>
              </a:defRPr>
            </a:lvl9pPr>
          </a:lstStyle>
          <a:p/>
        </p:txBody>
      </p:sp>
      <p:sp>
        <p:nvSpPr>
          <p:cNvPr id="48" name="Shape 48"/>
          <p:cNvSpPr txBox="1"/>
          <p:nvPr>
            <p:ph idx="1" type="subTitle"/>
          </p:nvPr>
        </p:nvSpPr>
        <p:spPr>
          <a:xfrm>
            <a:off x="265500" y="2921400"/>
            <a:ext cx="4045199" cy="13455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Clr>
                <a:schemeClr val="lt1"/>
              </a:buClr>
              <a:buFont typeface="Source Code Pro"/>
              <a:buNone/>
              <a:defRPr b="0" i="0" sz="1900" u="none" cap="none" strike="noStrike">
                <a:solidFill>
                  <a:schemeClr val="lt1"/>
                </a:solidFill>
                <a:latin typeface="Source Code Pro"/>
                <a:ea typeface="Source Code Pro"/>
                <a:cs typeface="Source Code Pro"/>
                <a:sym typeface="Source Code Pro"/>
              </a:defRPr>
            </a:lvl1pPr>
            <a:lvl2pPr indent="0" lvl="1" marL="457200" marR="0" rtl="0" algn="ctr">
              <a:lnSpc>
                <a:spcPct val="100000"/>
              </a:lnSpc>
              <a:spcBef>
                <a:spcPts val="0"/>
              </a:spcBef>
              <a:spcAft>
                <a:spcPts val="0"/>
              </a:spcAft>
              <a:buClr>
                <a:schemeClr val="lt1"/>
              </a:buClr>
              <a:buFont typeface="Source Code Pro"/>
              <a:buNone/>
              <a:defRPr b="0" i="0" sz="1900" u="none" cap="none" strike="noStrike">
                <a:solidFill>
                  <a:schemeClr val="lt1"/>
                </a:solidFill>
                <a:latin typeface="Source Code Pro"/>
                <a:ea typeface="Source Code Pro"/>
                <a:cs typeface="Source Code Pro"/>
                <a:sym typeface="Source Code Pro"/>
              </a:defRPr>
            </a:lvl2pPr>
            <a:lvl3pPr indent="0" lvl="2" marL="914400" marR="0" rtl="0" algn="ctr">
              <a:lnSpc>
                <a:spcPct val="100000"/>
              </a:lnSpc>
              <a:spcBef>
                <a:spcPts val="0"/>
              </a:spcBef>
              <a:spcAft>
                <a:spcPts val="0"/>
              </a:spcAft>
              <a:buClr>
                <a:schemeClr val="lt1"/>
              </a:buClr>
              <a:buFont typeface="Source Code Pro"/>
              <a:buNone/>
              <a:defRPr b="0" i="0" sz="1900" u="none" cap="none" strike="noStrike">
                <a:solidFill>
                  <a:schemeClr val="lt1"/>
                </a:solidFill>
                <a:latin typeface="Source Code Pro"/>
                <a:ea typeface="Source Code Pro"/>
                <a:cs typeface="Source Code Pro"/>
                <a:sym typeface="Source Code Pro"/>
              </a:defRPr>
            </a:lvl3pPr>
            <a:lvl4pPr indent="0" lvl="3" marL="1371600" marR="0" rtl="0" algn="ctr">
              <a:lnSpc>
                <a:spcPct val="100000"/>
              </a:lnSpc>
              <a:spcBef>
                <a:spcPts val="0"/>
              </a:spcBef>
              <a:spcAft>
                <a:spcPts val="0"/>
              </a:spcAft>
              <a:buClr>
                <a:schemeClr val="lt1"/>
              </a:buClr>
              <a:buFont typeface="Source Code Pro"/>
              <a:buNone/>
              <a:defRPr b="0" i="0" sz="1900" u="none" cap="none" strike="noStrike">
                <a:solidFill>
                  <a:schemeClr val="lt1"/>
                </a:solidFill>
                <a:latin typeface="Source Code Pro"/>
                <a:ea typeface="Source Code Pro"/>
                <a:cs typeface="Source Code Pro"/>
                <a:sym typeface="Source Code Pro"/>
              </a:defRPr>
            </a:lvl4pPr>
            <a:lvl5pPr indent="0" lvl="4" marL="1828800" marR="0" rtl="0" algn="ctr">
              <a:lnSpc>
                <a:spcPct val="100000"/>
              </a:lnSpc>
              <a:spcBef>
                <a:spcPts val="0"/>
              </a:spcBef>
              <a:spcAft>
                <a:spcPts val="0"/>
              </a:spcAft>
              <a:buClr>
                <a:schemeClr val="lt1"/>
              </a:buClr>
              <a:buFont typeface="Source Code Pro"/>
              <a:buNone/>
              <a:defRPr b="0" i="0" sz="1900" u="none" cap="none" strike="noStrike">
                <a:solidFill>
                  <a:schemeClr val="lt1"/>
                </a:solidFill>
                <a:latin typeface="Source Code Pro"/>
                <a:ea typeface="Source Code Pro"/>
                <a:cs typeface="Source Code Pro"/>
                <a:sym typeface="Source Code Pro"/>
              </a:defRPr>
            </a:lvl5pPr>
            <a:lvl6pPr indent="0" lvl="5" marL="2286000" marR="0" rtl="0" algn="ctr">
              <a:lnSpc>
                <a:spcPct val="100000"/>
              </a:lnSpc>
              <a:spcBef>
                <a:spcPts val="0"/>
              </a:spcBef>
              <a:spcAft>
                <a:spcPts val="0"/>
              </a:spcAft>
              <a:buClr>
                <a:schemeClr val="lt1"/>
              </a:buClr>
              <a:buFont typeface="Source Code Pro"/>
              <a:buNone/>
              <a:defRPr b="0" i="0" sz="1900" u="none" cap="none" strike="noStrike">
                <a:solidFill>
                  <a:schemeClr val="lt1"/>
                </a:solidFill>
                <a:latin typeface="Source Code Pro"/>
                <a:ea typeface="Source Code Pro"/>
                <a:cs typeface="Source Code Pro"/>
                <a:sym typeface="Source Code Pro"/>
              </a:defRPr>
            </a:lvl6pPr>
            <a:lvl7pPr indent="0" lvl="6" marL="2743200" marR="0" rtl="0" algn="ctr">
              <a:lnSpc>
                <a:spcPct val="100000"/>
              </a:lnSpc>
              <a:spcBef>
                <a:spcPts val="0"/>
              </a:spcBef>
              <a:spcAft>
                <a:spcPts val="0"/>
              </a:spcAft>
              <a:buClr>
                <a:schemeClr val="lt1"/>
              </a:buClr>
              <a:buFont typeface="Source Code Pro"/>
              <a:buNone/>
              <a:defRPr b="0" i="0" sz="1900" u="none" cap="none" strike="noStrike">
                <a:solidFill>
                  <a:schemeClr val="lt1"/>
                </a:solidFill>
                <a:latin typeface="Source Code Pro"/>
                <a:ea typeface="Source Code Pro"/>
                <a:cs typeface="Source Code Pro"/>
                <a:sym typeface="Source Code Pro"/>
              </a:defRPr>
            </a:lvl7pPr>
            <a:lvl8pPr indent="0" lvl="7" marL="3200400" marR="0" rtl="0" algn="ctr">
              <a:lnSpc>
                <a:spcPct val="100000"/>
              </a:lnSpc>
              <a:spcBef>
                <a:spcPts val="0"/>
              </a:spcBef>
              <a:spcAft>
                <a:spcPts val="0"/>
              </a:spcAft>
              <a:buClr>
                <a:schemeClr val="lt1"/>
              </a:buClr>
              <a:buFont typeface="Source Code Pro"/>
              <a:buNone/>
              <a:defRPr b="0" i="0" sz="1900" u="none" cap="none" strike="noStrike">
                <a:solidFill>
                  <a:schemeClr val="lt1"/>
                </a:solidFill>
                <a:latin typeface="Source Code Pro"/>
                <a:ea typeface="Source Code Pro"/>
                <a:cs typeface="Source Code Pro"/>
                <a:sym typeface="Source Code Pro"/>
              </a:defRPr>
            </a:lvl8pPr>
            <a:lvl9pPr indent="0" lvl="8" marL="3657600" marR="0" rtl="0" algn="ctr">
              <a:lnSpc>
                <a:spcPct val="100000"/>
              </a:lnSpc>
              <a:spcBef>
                <a:spcPts val="0"/>
              </a:spcBef>
              <a:spcAft>
                <a:spcPts val="0"/>
              </a:spcAft>
              <a:buClr>
                <a:schemeClr val="lt1"/>
              </a:buClr>
              <a:buFont typeface="Source Code Pro"/>
              <a:buNone/>
              <a:defRPr b="0" i="0" sz="1900" u="none" cap="none" strike="noStrike">
                <a:solidFill>
                  <a:schemeClr val="lt1"/>
                </a:solidFill>
                <a:latin typeface="Source Code Pro"/>
                <a:ea typeface="Source Code Pro"/>
                <a:cs typeface="Source Code Pro"/>
                <a:sym typeface="Source Code Pro"/>
              </a:defRPr>
            </a:lvl9pPr>
          </a:lstStyle>
          <a:p/>
        </p:txBody>
      </p:sp>
      <p:sp>
        <p:nvSpPr>
          <p:cNvPr id="49" name="Shape 49"/>
          <p:cNvSpPr txBox="1"/>
          <p:nvPr>
            <p:ph idx="2" type="body"/>
          </p:nvPr>
        </p:nvSpPr>
        <p:spPr>
          <a:xfrm>
            <a:off x="4939500" y="724200"/>
            <a:ext cx="3837000" cy="3695099"/>
          </a:xfrm>
          <a:prstGeom prst="rect">
            <a:avLst/>
          </a:prstGeom>
          <a:noFill/>
          <a:ln>
            <a:noFill/>
          </a:ln>
        </p:spPr>
        <p:txBody>
          <a:bodyPr anchorCtr="0" anchor="ctr" bIns="91425" lIns="91425" rIns="91425" tIns="91425"/>
          <a:lstStyle>
            <a:lvl1pPr indent="0" lvl="0" marL="0" marR="0" rtl="0" algn="l">
              <a:lnSpc>
                <a:spcPct val="115000"/>
              </a:lnSpc>
              <a:spcBef>
                <a:spcPts val="0"/>
              </a:spcBef>
              <a:spcAft>
                <a:spcPts val="1600"/>
              </a:spcAft>
              <a:buClr>
                <a:schemeClr val="dk2"/>
              </a:buClr>
              <a:buFont typeface="Source Code Pro"/>
              <a:buNone/>
              <a:defRPr b="0" i="0" sz="1800" u="none" cap="none" strike="noStrike">
                <a:solidFill>
                  <a:schemeClr val="dk2"/>
                </a:solidFill>
                <a:latin typeface="Source Code Pro"/>
                <a:ea typeface="Source Code Pro"/>
                <a:cs typeface="Source Code Pro"/>
                <a:sym typeface="Source Code Pro"/>
              </a:defRPr>
            </a:lvl1pPr>
            <a:lvl2pPr indent="0" lvl="1" marL="4572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2pPr>
            <a:lvl3pPr indent="0" lvl="2" marL="9144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3pPr>
            <a:lvl4pPr indent="0" lvl="3" marL="13716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4pPr>
            <a:lvl5pPr indent="0" lvl="4" marL="18288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5pPr>
            <a:lvl6pPr indent="0" lvl="5" marL="22860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6pPr>
            <a:lvl7pPr indent="0" lvl="6" marL="27432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7pPr>
            <a:lvl8pPr indent="0" lvl="7" marL="32004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8pPr>
            <a:lvl9pPr indent="0" lvl="8" marL="36576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9pPr>
          </a:lstStyle>
          <a:p/>
        </p:txBody>
      </p:sp>
      <p:sp>
        <p:nvSpPr>
          <p:cNvPr id="50" name="Shape 50"/>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1.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72500"/>
            <a:ext cx="8520599" cy="73349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2"/>
              </a:buClr>
              <a:buFont typeface="Oswald"/>
              <a:buNone/>
              <a:defRPr b="0" i="0" sz="3000" u="none" cap="none" strike="noStrike">
                <a:solidFill>
                  <a:schemeClr val="dk2"/>
                </a:solidFill>
                <a:latin typeface="Oswald"/>
                <a:ea typeface="Oswald"/>
                <a:cs typeface="Oswald"/>
                <a:sym typeface="Oswald"/>
              </a:defRPr>
            </a:lvl1pPr>
            <a:lvl2pPr indent="0" lvl="1">
              <a:spcBef>
                <a:spcPts val="0"/>
              </a:spcBef>
              <a:buClr>
                <a:schemeClr val="dk2"/>
              </a:buClr>
              <a:buFont typeface="Oswald"/>
              <a:buNone/>
              <a:defRPr sz="3000">
                <a:solidFill>
                  <a:schemeClr val="dk2"/>
                </a:solidFill>
                <a:latin typeface="Oswald"/>
                <a:ea typeface="Oswald"/>
                <a:cs typeface="Oswald"/>
                <a:sym typeface="Oswald"/>
              </a:defRPr>
            </a:lvl2pPr>
            <a:lvl3pPr indent="0" lvl="2">
              <a:spcBef>
                <a:spcPts val="0"/>
              </a:spcBef>
              <a:buClr>
                <a:schemeClr val="dk2"/>
              </a:buClr>
              <a:buFont typeface="Oswald"/>
              <a:buNone/>
              <a:defRPr sz="3000">
                <a:solidFill>
                  <a:schemeClr val="dk2"/>
                </a:solidFill>
                <a:latin typeface="Oswald"/>
                <a:ea typeface="Oswald"/>
                <a:cs typeface="Oswald"/>
                <a:sym typeface="Oswald"/>
              </a:defRPr>
            </a:lvl3pPr>
            <a:lvl4pPr indent="0" lvl="3">
              <a:spcBef>
                <a:spcPts val="0"/>
              </a:spcBef>
              <a:buClr>
                <a:schemeClr val="dk2"/>
              </a:buClr>
              <a:buFont typeface="Oswald"/>
              <a:buNone/>
              <a:defRPr sz="3000">
                <a:solidFill>
                  <a:schemeClr val="dk2"/>
                </a:solidFill>
                <a:latin typeface="Oswald"/>
                <a:ea typeface="Oswald"/>
                <a:cs typeface="Oswald"/>
                <a:sym typeface="Oswald"/>
              </a:defRPr>
            </a:lvl4pPr>
            <a:lvl5pPr indent="0" lvl="4">
              <a:spcBef>
                <a:spcPts val="0"/>
              </a:spcBef>
              <a:buClr>
                <a:schemeClr val="dk2"/>
              </a:buClr>
              <a:buFont typeface="Oswald"/>
              <a:buNone/>
              <a:defRPr sz="3000">
                <a:solidFill>
                  <a:schemeClr val="dk2"/>
                </a:solidFill>
                <a:latin typeface="Oswald"/>
                <a:ea typeface="Oswald"/>
                <a:cs typeface="Oswald"/>
                <a:sym typeface="Oswald"/>
              </a:defRPr>
            </a:lvl5pPr>
            <a:lvl6pPr indent="0" lvl="5">
              <a:spcBef>
                <a:spcPts val="0"/>
              </a:spcBef>
              <a:buClr>
                <a:schemeClr val="dk2"/>
              </a:buClr>
              <a:buFont typeface="Oswald"/>
              <a:buNone/>
              <a:defRPr sz="3000">
                <a:solidFill>
                  <a:schemeClr val="dk2"/>
                </a:solidFill>
                <a:latin typeface="Oswald"/>
                <a:ea typeface="Oswald"/>
                <a:cs typeface="Oswald"/>
                <a:sym typeface="Oswald"/>
              </a:defRPr>
            </a:lvl6pPr>
            <a:lvl7pPr indent="0" lvl="6">
              <a:spcBef>
                <a:spcPts val="0"/>
              </a:spcBef>
              <a:buClr>
                <a:schemeClr val="dk2"/>
              </a:buClr>
              <a:buFont typeface="Oswald"/>
              <a:buNone/>
              <a:defRPr sz="3000">
                <a:solidFill>
                  <a:schemeClr val="dk2"/>
                </a:solidFill>
                <a:latin typeface="Oswald"/>
                <a:ea typeface="Oswald"/>
                <a:cs typeface="Oswald"/>
                <a:sym typeface="Oswald"/>
              </a:defRPr>
            </a:lvl7pPr>
            <a:lvl8pPr indent="0" lvl="7">
              <a:spcBef>
                <a:spcPts val="0"/>
              </a:spcBef>
              <a:buClr>
                <a:schemeClr val="dk2"/>
              </a:buClr>
              <a:buFont typeface="Oswald"/>
              <a:buNone/>
              <a:defRPr sz="3000">
                <a:solidFill>
                  <a:schemeClr val="dk2"/>
                </a:solidFill>
                <a:latin typeface="Oswald"/>
                <a:ea typeface="Oswald"/>
                <a:cs typeface="Oswald"/>
                <a:sym typeface="Oswald"/>
              </a:defRPr>
            </a:lvl8pPr>
            <a:lvl9pPr indent="0" lvl="8">
              <a:spcBef>
                <a:spcPts val="0"/>
              </a:spcBef>
              <a:buClr>
                <a:schemeClr val="dk2"/>
              </a:buClr>
              <a:buFont typeface="Oswald"/>
              <a:buNone/>
              <a:defRPr sz="3000">
                <a:solidFill>
                  <a:schemeClr val="dk2"/>
                </a:solidFill>
                <a:latin typeface="Oswald"/>
                <a:ea typeface="Oswald"/>
                <a:cs typeface="Oswald"/>
                <a:sym typeface="Oswald"/>
              </a:defRPr>
            </a:lvl9pPr>
          </a:lstStyle>
          <a:p/>
        </p:txBody>
      </p:sp>
      <p:sp>
        <p:nvSpPr>
          <p:cNvPr id="7" name="Shape 7"/>
          <p:cNvSpPr txBox="1"/>
          <p:nvPr>
            <p:ph idx="1" type="body"/>
          </p:nvPr>
        </p:nvSpPr>
        <p:spPr>
          <a:xfrm>
            <a:off x="311700" y="1468825"/>
            <a:ext cx="8520599" cy="30999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dk2"/>
              </a:buClr>
              <a:buFont typeface="Source Code Pro"/>
              <a:buNone/>
              <a:defRPr b="0" i="0" sz="1800" u="none" cap="none" strike="noStrike">
                <a:solidFill>
                  <a:schemeClr val="dk2"/>
                </a:solidFill>
                <a:latin typeface="Source Code Pro"/>
                <a:ea typeface="Source Code Pro"/>
                <a:cs typeface="Source Code Pro"/>
                <a:sym typeface="Source Code Pro"/>
              </a:defRPr>
            </a:lvl1pPr>
            <a:lvl2pPr indent="0" lvl="1" marL="4572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2pPr>
            <a:lvl3pPr indent="0" lvl="2" marL="9144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3pPr>
            <a:lvl4pPr indent="0" lvl="3" marL="13716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4pPr>
            <a:lvl5pPr indent="0" lvl="4" marL="18288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5pPr>
            <a:lvl6pPr indent="0" lvl="5" marL="22860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6pPr>
            <a:lvl7pPr indent="0" lvl="6" marL="27432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7pPr>
            <a:lvl8pPr indent="0" lvl="7" marL="32004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8pPr>
            <a:lvl9pPr indent="0" lvl="8" marL="3657600" marR="0" rtl="0" algn="l">
              <a:lnSpc>
                <a:spcPct val="115000"/>
              </a:lnSpc>
              <a:spcBef>
                <a:spcPts val="0"/>
              </a:spcBef>
              <a:spcAft>
                <a:spcPts val="1600"/>
              </a:spcAft>
              <a:buClr>
                <a:schemeClr val="dk2"/>
              </a:buClr>
              <a:buFont typeface="Source Code Pro"/>
              <a:buNone/>
              <a:defRPr b="0" i="0" sz="1400" u="none" cap="none" strike="noStrike">
                <a:solidFill>
                  <a:schemeClr val="dk2"/>
                </a:solidFill>
                <a:latin typeface="Source Code Pro"/>
                <a:ea typeface="Source Code Pro"/>
                <a:cs typeface="Source Code Pro"/>
                <a:sym typeface="Source Code Pro"/>
              </a:defRPr>
            </a:lvl9pPr>
          </a:lstStyle>
          <a:p/>
        </p:txBody>
      </p:sp>
      <p:sp>
        <p:nvSpPr>
          <p:cNvPr id="8" name="Shape 8"/>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indent="0" lvl="0" marL="0" marR="0" rtl="0" algn="r">
              <a:lnSpc>
                <a:spcPct val="100000"/>
              </a:lnSpc>
              <a:spcBef>
                <a:spcPts val="0"/>
              </a:spcBef>
              <a:spcAft>
                <a:spcPts val="0"/>
              </a:spcAft>
              <a:buClr>
                <a:schemeClr val="dk2"/>
              </a:buClr>
              <a:buSzPct val="25000"/>
              <a:buFont typeface="Source Code Pro"/>
              <a:buNone/>
            </a:pPr>
            <a:fld id="{00000000-1234-1234-1234-123412341234}" type="slidenum">
              <a:rPr b="0" i="0" lang="en" sz="1000" u="none" cap="none" strike="noStrike">
                <a:solidFill>
                  <a:schemeClr val="dk2"/>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bstockus.wordpress.com/" TargetMode="External"/><Relationship Id="rId4" Type="http://schemas.openxmlformats.org/officeDocument/2006/relationships/hyperlink" Target="https://twitter.com/bstockus" TargetMode="External"/><Relationship Id="rId5" Type="http://schemas.openxmlformats.org/officeDocument/2006/relationships/hyperlink" Target="https://creativecommons.org/licenses/by-nc/4.0/" TargetMode="External"/><Relationship Id="rId6" Type="http://schemas.openxmlformats.org/officeDocument/2006/relationships/image" Target="../media/image00.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2.jpg"/><Relationship Id="rId4" Type="http://schemas.openxmlformats.org/officeDocument/2006/relationships/image" Target="../media/image01.jp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ctrTitle"/>
          </p:nvPr>
        </p:nvSpPr>
        <p:spPr>
          <a:xfrm>
            <a:off x="411175" y="644300"/>
            <a:ext cx="8282399" cy="2109000"/>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chemeClr val="lt1"/>
              </a:buClr>
              <a:buSzPct val="25000"/>
              <a:buFont typeface="Oswald"/>
              <a:buNone/>
            </a:pPr>
            <a:r>
              <a:rPr b="0" i="0" lang="en" sz="6000" u="none" cap="none" strike="noStrike">
                <a:solidFill>
                  <a:schemeClr val="lt1"/>
                </a:solidFill>
                <a:latin typeface="Oswald"/>
                <a:ea typeface="Oswald"/>
                <a:cs typeface="Oswald"/>
                <a:sym typeface="Oswald"/>
              </a:rPr>
              <a:t>Numberless Word Problems</a:t>
            </a:r>
          </a:p>
        </p:txBody>
      </p:sp>
      <p:sp>
        <p:nvSpPr>
          <p:cNvPr id="61" name="Shape 61"/>
          <p:cNvSpPr txBox="1"/>
          <p:nvPr>
            <p:ph idx="1" type="subTitle"/>
          </p:nvPr>
        </p:nvSpPr>
        <p:spPr>
          <a:xfrm>
            <a:off x="411175" y="3398250"/>
            <a:ext cx="8282399" cy="1260599"/>
          </a:xfrm>
          <a:prstGeom prst="rect">
            <a:avLst/>
          </a:prstGeom>
          <a:noFill/>
          <a:ln>
            <a:noFill/>
          </a:ln>
        </p:spPr>
        <p:txBody>
          <a:bodyPr anchorCtr="0" anchor="ctr" bIns="91425" lIns="91425" rIns="91425" tIns="91425">
            <a:noAutofit/>
          </a:bodyPr>
          <a:lstStyle/>
          <a:p>
            <a:pPr indent="0" lvl="0" marL="0" marR="0" rtl="0" algn="ctr">
              <a:lnSpc>
                <a:spcPct val="100000"/>
              </a:lnSpc>
              <a:spcBef>
                <a:spcPts val="0"/>
              </a:spcBef>
              <a:spcAft>
                <a:spcPts val="0"/>
              </a:spcAft>
              <a:buClr>
                <a:schemeClr val="dk2"/>
              </a:buClr>
              <a:buSzPct val="25000"/>
              <a:buFont typeface="Oswald"/>
              <a:buNone/>
            </a:pPr>
            <a:r>
              <a:rPr b="0" i="0" lang="en" sz="3600" u="none" cap="none" strike="noStrike">
                <a:solidFill>
                  <a:schemeClr val="dk2"/>
                </a:solidFill>
                <a:latin typeface="Oswald"/>
                <a:ea typeface="Oswald"/>
                <a:cs typeface="Oswald"/>
                <a:sym typeface="Oswald"/>
              </a:rPr>
              <a:t>Equal Groups – Number of Groups Unknown</a:t>
            </a:r>
          </a:p>
        </p:txBody>
      </p:sp>
      <p:sp>
        <p:nvSpPr>
          <p:cNvPr id="62" name="Shape 62"/>
          <p:cNvSpPr txBox="1"/>
          <p:nvPr/>
        </p:nvSpPr>
        <p:spPr>
          <a:xfrm>
            <a:off x="0" y="4727637"/>
            <a:ext cx="2467800" cy="2952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1AFD1"/>
              </a:buClr>
              <a:buSzPct val="25000"/>
              <a:buFont typeface="Oswald"/>
              <a:buNone/>
            </a:pPr>
            <a:r>
              <a:rPr b="0" i="0" lang="en" sz="1400" u="sng" cap="none" strike="noStrike">
                <a:solidFill>
                  <a:srgbClr val="01AFD1"/>
                </a:solidFill>
                <a:latin typeface="Oswald"/>
                <a:ea typeface="Oswald"/>
                <a:cs typeface="Oswald"/>
                <a:sym typeface="Oswald"/>
                <a:hlinkClick r:id="rId3"/>
              </a:rPr>
              <a:t>Brian Bushart </a:t>
            </a:r>
            <a:r>
              <a:rPr b="0" i="0" lang="en" sz="1400" u="none" cap="none" strike="noStrike">
                <a:solidFill>
                  <a:srgbClr val="424242"/>
                </a:solidFill>
                <a:latin typeface="Oswald"/>
                <a:ea typeface="Oswald"/>
                <a:cs typeface="Oswald"/>
                <a:sym typeface="Oswald"/>
              </a:rPr>
              <a:t>| </a:t>
            </a:r>
            <a:r>
              <a:rPr b="0" i="0" lang="en" sz="1400" u="sng" cap="none" strike="noStrike">
                <a:solidFill>
                  <a:srgbClr val="01AFD1"/>
                </a:solidFill>
                <a:latin typeface="Oswald"/>
                <a:ea typeface="Oswald"/>
                <a:cs typeface="Oswald"/>
                <a:sym typeface="Oswald"/>
                <a:hlinkClick r:id="rId4"/>
              </a:rPr>
              <a:t>@bstockus</a:t>
            </a:r>
          </a:p>
        </p:txBody>
      </p:sp>
      <p:pic>
        <p:nvPicPr>
          <p:cNvPr id="63" name="Shape 63">
            <a:hlinkClick r:id="rId5"/>
          </p:cNvPr>
          <p:cNvPicPr preferRelativeResize="0"/>
          <p:nvPr/>
        </p:nvPicPr>
        <p:blipFill rotWithShape="1">
          <a:blip r:embed="rId6">
            <a:alphaModFix/>
          </a:blip>
          <a:srcRect b="0" l="0" r="0" t="0"/>
          <a:stretch/>
        </p:blipFill>
        <p:spPr>
          <a:xfrm>
            <a:off x="8222625" y="4727625"/>
            <a:ext cx="838200" cy="2952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15" name="Shape 115"/>
        <p:cNvGrpSpPr/>
        <p:nvPr/>
      </p:nvGrpSpPr>
      <p:grpSpPr>
        <a:xfrm>
          <a:off x="0" y="0"/>
          <a:ext cx="0" cy="0"/>
          <a:chOff x="0" y="0"/>
          <a:chExt cx="0" cy="0"/>
        </a:xfrm>
      </p:grpSpPr>
      <p:sp>
        <p:nvSpPr>
          <p:cNvPr id="116" name="Shape 116"/>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2</a:t>
            </a:r>
          </a:p>
        </p:txBody>
      </p:sp>
      <p:sp>
        <p:nvSpPr>
          <p:cNvPr id="117" name="Shape 117"/>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Zoe is putting 36 chairs at tables for a party. She is putting 4 chairs at each table.</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21" name="Shape 121"/>
        <p:cNvGrpSpPr/>
        <p:nvPr/>
      </p:nvGrpSpPr>
      <p:grpSpPr>
        <a:xfrm>
          <a:off x="0" y="0"/>
          <a:ext cx="0" cy="0"/>
          <a:chOff x="0" y="0"/>
          <a:chExt cx="0" cy="0"/>
        </a:xfrm>
      </p:grpSpPr>
      <p:sp>
        <p:nvSpPr>
          <p:cNvPr id="122" name="Shape 122"/>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2</a:t>
            </a:r>
          </a:p>
        </p:txBody>
      </p:sp>
      <p:sp>
        <p:nvSpPr>
          <p:cNvPr id="123" name="Shape 123"/>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Zoe is putting 36 chairs at tables for a party. She is putting 4 chairs at each table. At how many tables will Zoe put chairs?</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3</a:t>
            </a:r>
          </a:p>
        </p:txBody>
      </p:sp>
      <p:sp>
        <p:nvSpPr>
          <p:cNvPr id="129" name="Shape 129"/>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There are some people going on a field trip to the museum. They are taking vans to get there. Each van holds the same number of people.</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x="0" y="0"/>
          <a:ext cx="0" cy="0"/>
          <a:chOff x="0" y="0"/>
          <a:chExt cx="0" cy="0"/>
        </a:xfrm>
      </p:grpSpPr>
      <p:sp>
        <p:nvSpPr>
          <p:cNvPr id="134" name="Shape 134"/>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3</a:t>
            </a:r>
          </a:p>
        </p:txBody>
      </p:sp>
      <p:sp>
        <p:nvSpPr>
          <p:cNvPr id="135" name="Shape 135"/>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There are 32 people going on a field trip to the museum. They are taking vans to get there. Each van holds the same number of people.</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sp>
        <p:nvSpPr>
          <p:cNvPr id="140" name="Shape 140"/>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3</a:t>
            </a:r>
          </a:p>
        </p:txBody>
      </p:sp>
      <p:sp>
        <p:nvSpPr>
          <p:cNvPr id="141" name="Shape 141"/>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There are 32 people going on a field trip to the museum. They are taking vans to get there. Each van holds 8 people.</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 name="Shape 145"/>
        <p:cNvGrpSpPr/>
        <p:nvPr/>
      </p:nvGrpSpPr>
      <p:grpSpPr>
        <a:xfrm>
          <a:off x="0" y="0"/>
          <a:ext cx="0" cy="0"/>
          <a:chOff x="0" y="0"/>
          <a:chExt cx="0" cy="0"/>
        </a:xfrm>
      </p:grpSpPr>
      <p:sp>
        <p:nvSpPr>
          <p:cNvPr id="146" name="Shape 146"/>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3</a:t>
            </a:r>
          </a:p>
        </p:txBody>
      </p:sp>
      <p:sp>
        <p:nvSpPr>
          <p:cNvPr id="147" name="Shape 147"/>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There are 32 people going on a field trip to the museum. They are taking vans to get there. Each van holds 8 people. How many vans will they need?</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51" name="Shape 151"/>
        <p:cNvGrpSpPr/>
        <p:nvPr/>
      </p:nvGrpSpPr>
      <p:grpSpPr>
        <a:xfrm>
          <a:off x="0" y="0"/>
          <a:ext cx="0" cy="0"/>
          <a:chOff x="0" y="0"/>
          <a:chExt cx="0" cy="0"/>
        </a:xfrm>
      </p:grpSpPr>
      <p:sp>
        <p:nvSpPr>
          <p:cNvPr id="152" name="Shape 152"/>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4</a:t>
            </a:r>
          </a:p>
        </p:txBody>
      </p:sp>
      <p:sp>
        <p:nvSpPr>
          <p:cNvPr id="153" name="Shape 153"/>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Mr. Paulson is planning to make some hamburgers for a neighborhood BBQ. There are the same number of hamburger buns in each pack.</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57" name="Shape 157"/>
        <p:cNvGrpSpPr/>
        <p:nvPr/>
      </p:nvGrpSpPr>
      <p:grpSpPr>
        <a:xfrm>
          <a:off x="0" y="0"/>
          <a:ext cx="0" cy="0"/>
          <a:chOff x="0" y="0"/>
          <a:chExt cx="0" cy="0"/>
        </a:xfrm>
      </p:grpSpPr>
      <p:sp>
        <p:nvSpPr>
          <p:cNvPr id="158" name="Shape 158"/>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4</a:t>
            </a:r>
          </a:p>
        </p:txBody>
      </p:sp>
      <p:sp>
        <p:nvSpPr>
          <p:cNvPr id="159" name="Shape 159"/>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Mr. Paulson is planning to make 40 hamburgers for a neighborhood BBQ. There are the same number of hamburger buns in each pack.</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63" name="Shape 163"/>
        <p:cNvGrpSpPr/>
        <p:nvPr/>
      </p:nvGrpSpPr>
      <p:grpSpPr>
        <a:xfrm>
          <a:off x="0" y="0"/>
          <a:ext cx="0" cy="0"/>
          <a:chOff x="0" y="0"/>
          <a:chExt cx="0" cy="0"/>
        </a:xfrm>
      </p:grpSpPr>
      <p:sp>
        <p:nvSpPr>
          <p:cNvPr id="164" name="Shape 164"/>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4</a:t>
            </a:r>
          </a:p>
        </p:txBody>
      </p:sp>
      <p:sp>
        <p:nvSpPr>
          <p:cNvPr id="165" name="Shape 165"/>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Mr. Paulson is planning to make 40 hamburgers for a neighborhood BBQ. There are 8 hamburger buns in each pack.</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69" name="Shape 169"/>
        <p:cNvGrpSpPr/>
        <p:nvPr/>
      </p:nvGrpSpPr>
      <p:grpSpPr>
        <a:xfrm>
          <a:off x="0" y="0"/>
          <a:ext cx="0" cy="0"/>
          <a:chOff x="0" y="0"/>
          <a:chExt cx="0" cy="0"/>
        </a:xfrm>
      </p:grpSpPr>
      <p:sp>
        <p:nvSpPr>
          <p:cNvPr id="170" name="Shape 170"/>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4</a:t>
            </a:r>
          </a:p>
        </p:txBody>
      </p:sp>
      <p:sp>
        <p:nvSpPr>
          <p:cNvPr id="171" name="Shape 171"/>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Mr. Paulson is planning to make 40 hamburgers for a neighborhood BBQ. There are 8 hamburger buns in each pack. How many packs of hamburger buns will he need to buy?</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Notes</a:t>
            </a:r>
          </a:p>
        </p:txBody>
      </p:sp>
      <p:sp>
        <p:nvSpPr>
          <p:cNvPr id="69" name="Shape 69"/>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This problem set contains 10 numberless word problems organized around one CGI problem type.</a:t>
            </a:r>
          </a:p>
          <a:p>
            <a:pPr indent="0" lvl="0" marL="0" marR="0" rtl="0" algn="l">
              <a:lnSpc>
                <a:spcPct val="115000"/>
              </a:lnSpc>
              <a:spcBef>
                <a:spcPts val="160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There are sample discussion questions in the notes section on each slide.</a:t>
            </a:r>
          </a:p>
          <a:p>
            <a:pPr indent="0" lvl="0" marL="0" marR="0" rtl="0" algn="l">
              <a:lnSpc>
                <a:spcPct val="115000"/>
              </a:lnSpc>
              <a:spcBef>
                <a:spcPts val="160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The idea is that each slide of a problem will be revealed and discussed one at a time to scaffold students’ understanding of the situation and the question ultimately asked.</a:t>
            </a:r>
          </a:p>
          <a:p>
            <a:pPr indent="0" lvl="0" marL="0" marR="0" rtl="0" algn="l">
              <a:lnSpc>
                <a:spcPct val="115000"/>
              </a:lnSpc>
              <a:spcBef>
                <a:spcPts val="160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Feel free to change numbers in the problems.</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x="0" y="0"/>
          <a:ext cx="0" cy="0"/>
          <a:chOff x="0" y="0"/>
          <a:chExt cx="0" cy="0"/>
        </a:xfrm>
      </p:grpSpPr>
      <p:sp>
        <p:nvSpPr>
          <p:cNvPr id="176" name="Shape 176"/>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5</a:t>
            </a:r>
          </a:p>
        </p:txBody>
      </p:sp>
      <p:sp>
        <p:nvSpPr>
          <p:cNvPr id="177" name="Shape 177"/>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Viola was looking at a spider exhibit at the zoo. She counted some legs in the exhibit.</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x="0" y="0"/>
          <a:ext cx="0" cy="0"/>
          <a:chOff x="0" y="0"/>
          <a:chExt cx="0" cy="0"/>
        </a:xfrm>
      </p:grpSpPr>
      <p:sp>
        <p:nvSpPr>
          <p:cNvPr id="182" name="Shape 182"/>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5</a:t>
            </a:r>
          </a:p>
        </p:txBody>
      </p:sp>
      <p:sp>
        <p:nvSpPr>
          <p:cNvPr id="183" name="Shape 183"/>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Viola was looking at a spider exhibit at the zoo. She counted 56 legs in the exhibit.</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x="0" y="0"/>
          <a:ext cx="0" cy="0"/>
          <a:chOff x="0" y="0"/>
          <a:chExt cx="0" cy="0"/>
        </a:xfrm>
      </p:grpSpPr>
      <p:sp>
        <p:nvSpPr>
          <p:cNvPr id="188" name="Shape 188"/>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5</a:t>
            </a:r>
          </a:p>
        </p:txBody>
      </p:sp>
      <p:sp>
        <p:nvSpPr>
          <p:cNvPr id="189" name="Shape 189"/>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Viola was looking at a spider exhibit at the zoo. She counted 56 legs in the exhibit. How many spiders did Viola see?</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93" name="Shape 193"/>
        <p:cNvGrpSpPr/>
        <p:nvPr/>
      </p:nvGrpSpPr>
      <p:grpSpPr>
        <a:xfrm>
          <a:off x="0" y="0"/>
          <a:ext cx="0" cy="0"/>
          <a:chOff x="0" y="0"/>
          <a:chExt cx="0" cy="0"/>
        </a:xfrm>
      </p:grpSpPr>
      <p:sp>
        <p:nvSpPr>
          <p:cNvPr id="194" name="Shape 194"/>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6</a:t>
            </a:r>
          </a:p>
        </p:txBody>
      </p:sp>
      <p:sp>
        <p:nvSpPr>
          <p:cNvPr id="195" name="Shape 195"/>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Ricky tried on some shoes at the shoe store today.</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99" name="Shape 199"/>
        <p:cNvGrpSpPr/>
        <p:nvPr/>
      </p:nvGrpSpPr>
      <p:grpSpPr>
        <a:xfrm>
          <a:off x="0" y="0"/>
          <a:ext cx="0" cy="0"/>
          <a:chOff x="0" y="0"/>
          <a:chExt cx="0" cy="0"/>
        </a:xfrm>
      </p:grpSpPr>
      <p:sp>
        <p:nvSpPr>
          <p:cNvPr id="200" name="Shape 200"/>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6</a:t>
            </a:r>
          </a:p>
        </p:txBody>
      </p:sp>
      <p:sp>
        <p:nvSpPr>
          <p:cNvPr id="201" name="Shape 201"/>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Ricky tried on 12 shoes at the shoe store today.</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05" name="Shape 205"/>
        <p:cNvGrpSpPr/>
        <p:nvPr/>
      </p:nvGrpSpPr>
      <p:grpSpPr>
        <a:xfrm>
          <a:off x="0" y="0"/>
          <a:ext cx="0" cy="0"/>
          <a:chOff x="0" y="0"/>
          <a:chExt cx="0" cy="0"/>
        </a:xfrm>
      </p:grpSpPr>
      <p:sp>
        <p:nvSpPr>
          <p:cNvPr id="206" name="Shape 206"/>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6</a:t>
            </a:r>
          </a:p>
        </p:txBody>
      </p:sp>
      <p:sp>
        <p:nvSpPr>
          <p:cNvPr id="207" name="Shape 207"/>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Ricky tried on 12 shoes at the shoe store today. How many pairs of shoes did he try on?</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1" name="Shape 211"/>
        <p:cNvGrpSpPr/>
        <p:nvPr/>
      </p:nvGrpSpPr>
      <p:grpSpPr>
        <a:xfrm>
          <a:off x="0" y="0"/>
          <a:ext cx="0" cy="0"/>
          <a:chOff x="0" y="0"/>
          <a:chExt cx="0" cy="0"/>
        </a:xfrm>
      </p:grpSpPr>
      <p:sp>
        <p:nvSpPr>
          <p:cNvPr id="212" name="Shape 212"/>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7</a:t>
            </a:r>
          </a:p>
        </p:txBody>
      </p:sp>
      <p:sp>
        <p:nvSpPr>
          <p:cNvPr id="213" name="Shape 213"/>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Denise ran some days this week. She ran some number of miles altogether. She ran the same number of miles each day.</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7" name="Shape 217"/>
        <p:cNvGrpSpPr/>
        <p:nvPr/>
      </p:nvGrpSpPr>
      <p:grpSpPr>
        <a:xfrm>
          <a:off x="0" y="0"/>
          <a:ext cx="0" cy="0"/>
          <a:chOff x="0" y="0"/>
          <a:chExt cx="0" cy="0"/>
        </a:xfrm>
      </p:grpSpPr>
      <p:sp>
        <p:nvSpPr>
          <p:cNvPr id="218" name="Shape 218"/>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7</a:t>
            </a:r>
          </a:p>
        </p:txBody>
      </p:sp>
      <p:sp>
        <p:nvSpPr>
          <p:cNvPr id="219" name="Shape 219"/>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Denise ran 4 days this week. She ran some number of miles altogether. She ran the same number of miles each day.</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3" name="Shape 223"/>
        <p:cNvGrpSpPr/>
        <p:nvPr/>
      </p:nvGrpSpPr>
      <p:grpSpPr>
        <a:xfrm>
          <a:off x="0" y="0"/>
          <a:ext cx="0" cy="0"/>
          <a:chOff x="0" y="0"/>
          <a:chExt cx="0" cy="0"/>
        </a:xfrm>
      </p:grpSpPr>
      <p:sp>
        <p:nvSpPr>
          <p:cNvPr id="224" name="Shape 224"/>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7</a:t>
            </a:r>
          </a:p>
        </p:txBody>
      </p:sp>
      <p:sp>
        <p:nvSpPr>
          <p:cNvPr id="225" name="Shape 225"/>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Denise ran 4 days this week. She ran 12 miles altogether. She ran the same number of miles each day.</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9" name="Shape 229"/>
        <p:cNvGrpSpPr/>
        <p:nvPr/>
      </p:nvGrpSpPr>
      <p:grpSpPr>
        <a:xfrm>
          <a:off x="0" y="0"/>
          <a:ext cx="0" cy="0"/>
          <a:chOff x="0" y="0"/>
          <a:chExt cx="0" cy="0"/>
        </a:xfrm>
      </p:grpSpPr>
      <p:sp>
        <p:nvSpPr>
          <p:cNvPr id="230" name="Shape 230"/>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7</a:t>
            </a:r>
          </a:p>
        </p:txBody>
      </p:sp>
      <p:sp>
        <p:nvSpPr>
          <p:cNvPr id="231" name="Shape 231"/>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Denise ran 4 days this week. She ran 12 miles altogether. She ran the same number of miles each day. How many miles did she run each day?</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1</a:t>
            </a:r>
          </a:p>
        </p:txBody>
      </p:sp>
      <p:sp>
        <p:nvSpPr>
          <p:cNvPr id="75" name="Shape 75"/>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The florist has some roses. She is going to use some of the roses in each bouquet she makes.</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35" name="Shape 235"/>
        <p:cNvGrpSpPr/>
        <p:nvPr/>
      </p:nvGrpSpPr>
      <p:grpSpPr>
        <a:xfrm>
          <a:off x="0" y="0"/>
          <a:ext cx="0" cy="0"/>
          <a:chOff x="0" y="0"/>
          <a:chExt cx="0" cy="0"/>
        </a:xfrm>
      </p:grpSpPr>
      <p:sp>
        <p:nvSpPr>
          <p:cNvPr id="236" name="Shape 236"/>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8</a:t>
            </a:r>
          </a:p>
        </p:txBody>
      </p:sp>
      <p:sp>
        <p:nvSpPr>
          <p:cNvPr id="237" name="Shape 237"/>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Mrs. Cheyney gives some new pencils to each of her students. She gives out a lot of pencils. </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41" name="Shape 241"/>
        <p:cNvGrpSpPr/>
        <p:nvPr/>
      </p:nvGrpSpPr>
      <p:grpSpPr>
        <a:xfrm>
          <a:off x="0" y="0"/>
          <a:ext cx="0" cy="0"/>
          <a:chOff x="0" y="0"/>
          <a:chExt cx="0" cy="0"/>
        </a:xfrm>
      </p:grpSpPr>
      <p:sp>
        <p:nvSpPr>
          <p:cNvPr id="242" name="Shape 242"/>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8</a:t>
            </a:r>
          </a:p>
        </p:txBody>
      </p:sp>
      <p:sp>
        <p:nvSpPr>
          <p:cNvPr id="243" name="Shape 243"/>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Mrs. Cheyney gives 2 new pencils to each of her students. She gives out a lot of pencils. </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47" name="Shape 247"/>
        <p:cNvGrpSpPr/>
        <p:nvPr/>
      </p:nvGrpSpPr>
      <p:grpSpPr>
        <a:xfrm>
          <a:off x="0" y="0"/>
          <a:ext cx="0" cy="0"/>
          <a:chOff x="0" y="0"/>
          <a:chExt cx="0" cy="0"/>
        </a:xfrm>
      </p:grpSpPr>
      <p:sp>
        <p:nvSpPr>
          <p:cNvPr id="248" name="Shape 248"/>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8</a:t>
            </a:r>
          </a:p>
        </p:txBody>
      </p:sp>
      <p:sp>
        <p:nvSpPr>
          <p:cNvPr id="249" name="Shape 249"/>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Mrs. Cheyney gives 2 new pencils to each of her students. She gives out 46 pencils. </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53" name="Shape 253"/>
        <p:cNvGrpSpPr/>
        <p:nvPr/>
      </p:nvGrpSpPr>
      <p:grpSpPr>
        <a:xfrm>
          <a:off x="0" y="0"/>
          <a:ext cx="0" cy="0"/>
          <a:chOff x="0" y="0"/>
          <a:chExt cx="0" cy="0"/>
        </a:xfrm>
      </p:grpSpPr>
      <p:sp>
        <p:nvSpPr>
          <p:cNvPr id="254" name="Shape 254"/>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8</a:t>
            </a:r>
          </a:p>
        </p:txBody>
      </p:sp>
      <p:sp>
        <p:nvSpPr>
          <p:cNvPr id="255" name="Shape 255"/>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Mrs. Cheyney gives 2 new pencils to each of her students. She gives out 46 pencils. How many students got pencils? </a:t>
            </a: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9" name="Shape 259"/>
        <p:cNvGrpSpPr/>
        <p:nvPr/>
      </p:nvGrpSpPr>
      <p:grpSpPr>
        <a:xfrm>
          <a:off x="0" y="0"/>
          <a:ext cx="0" cy="0"/>
          <a:chOff x="0" y="0"/>
          <a:chExt cx="0" cy="0"/>
        </a:xfrm>
      </p:grpSpPr>
      <p:sp>
        <p:nvSpPr>
          <p:cNvPr id="260" name="Shape 260"/>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9</a:t>
            </a:r>
          </a:p>
        </p:txBody>
      </p:sp>
      <p:sp>
        <p:nvSpPr>
          <p:cNvPr id="261" name="Shape 261"/>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Mr. Smith asked some students to each hold up some fingers. He saw a lot of fingers.</a:t>
            </a:r>
          </a:p>
          <a:p>
            <a:pPr indent="0" lvl="0" marL="0" marR="0" rtl="0" algn="l">
              <a:lnSpc>
                <a:spcPct val="115000"/>
              </a:lnSpc>
              <a:spcBef>
                <a:spcPts val="1600"/>
              </a:spcBef>
              <a:spcAft>
                <a:spcPts val="0"/>
              </a:spcAft>
              <a:buClr>
                <a:schemeClr val="dk2"/>
              </a:buClr>
              <a:buSzPct val="25000"/>
              <a:buFont typeface="Source Code Pro"/>
              <a:buNone/>
            </a:pPr>
            <a:r>
              <a:t/>
            </a:r>
            <a:endParaRPr b="0" i="0" sz="1800" u="none" cap="none" strike="noStrike">
              <a:solidFill>
                <a:schemeClr val="dk2"/>
              </a:solidFill>
              <a:latin typeface="Source Code Pro"/>
              <a:ea typeface="Source Code Pro"/>
              <a:cs typeface="Source Code Pro"/>
              <a:sym typeface="Source Code Pro"/>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5" name="Shape 265"/>
        <p:cNvGrpSpPr/>
        <p:nvPr/>
      </p:nvGrpSpPr>
      <p:grpSpPr>
        <a:xfrm>
          <a:off x="0" y="0"/>
          <a:ext cx="0" cy="0"/>
          <a:chOff x="0" y="0"/>
          <a:chExt cx="0" cy="0"/>
        </a:xfrm>
      </p:grpSpPr>
      <p:sp>
        <p:nvSpPr>
          <p:cNvPr id="266" name="Shape 266"/>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9</a:t>
            </a:r>
          </a:p>
        </p:txBody>
      </p:sp>
      <p:sp>
        <p:nvSpPr>
          <p:cNvPr id="267" name="Shape 267"/>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Mr. Smith asked some students to each hold up 10 fingers. He saw a lot of fingers.</a:t>
            </a:r>
          </a:p>
          <a:p>
            <a:pPr indent="0" lvl="0" marL="0" marR="0" rtl="0" algn="l">
              <a:lnSpc>
                <a:spcPct val="115000"/>
              </a:lnSpc>
              <a:spcBef>
                <a:spcPts val="1600"/>
              </a:spcBef>
              <a:spcAft>
                <a:spcPts val="0"/>
              </a:spcAft>
              <a:buClr>
                <a:schemeClr val="dk2"/>
              </a:buClr>
              <a:buSzPct val="25000"/>
              <a:buFont typeface="Source Code Pro"/>
              <a:buNone/>
            </a:pPr>
            <a:r>
              <a:t/>
            </a:r>
            <a:endParaRPr b="0" i="0" sz="1800" u="none" cap="none" strike="noStrike">
              <a:solidFill>
                <a:schemeClr val="dk2"/>
              </a:solidFill>
              <a:latin typeface="Source Code Pro"/>
              <a:ea typeface="Source Code Pro"/>
              <a:cs typeface="Source Code Pro"/>
              <a:sym typeface="Source Code Pro"/>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1" name="Shape 271"/>
        <p:cNvGrpSpPr/>
        <p:nvPr/>
      </p:nvGrpSpPr>
      <p:grpSpPr>
        <a:xfrm>
          <a:off x="0" y="0"/>
          <a:ext cx="0" cy="0"/>
          <a:chOff x="0" y="0"/>
          <a:chExt cx="0" cy="0"/>
        </a:xfrm>
      </p:grpSpPr>
      <p:sp>
        <p:nvSpPr>
          <p:cNvPr id="272" name="Shape 272"/>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9</a:t>
            </a:r>
          </a:p>
        </p:txBody>
      </p:sp>
      <p:sp>
        <p:nvSpPr>
          <p:cNvPr id="273" name="Shape 273"/>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Mr. Smith asked some students to each hold up 10 fingers. He saw 90 fingers.</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7" name="Shape 277"/>
        <p:cNvGrpSpPr/>
        <p:nvPr/>
      </p:nvGrpSpPr>
      <p:grpSpPr>
        <a:xfrm>
          <a:off x="0" y="0"/>
          <a:ext cx="0" cy="0"/>
          <a:chOff x="0" y="0"/>
          <a:chExt cx="0" cy="0"/>
        </a:xfrm>
      </p:grpSpPr>
      <p:sp>
        <p:nvSpPr>
          <p:cNvPr id="278" name="Shape 278"/>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9</a:t>
            </a:r>
          </a:p>
        </p:txBody>
      </p:sp>
      <p:sp>
        <p:nvSpPr>
          <p:cNvPr id="279" name="Shape 279"/>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Mr. Smith asked some students to each hold up 10 fingers. He saw 90 fingers. How many students were holding up fingers?</a:t>
            </a: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83" name="Shape 283"/>
        <p:cNvGrpSpPr/>
        <p:nvPr/>
      </p:nvGrpSpPr>
      <p:grpSpPr>
        <a:xfrm>
          <a:off x="0" y="0"/>
          <a:ext cx="0" cy="0"/>
          <a:chOff x="0" y="0"/>
          <a:chExt cx="0" cy="0"/>
        </a:xfrm>
      </p:grpSpPr>
      <p:sp>
        <p:nvSpPr>
          <p:cNvPr id="284" name="Shape 284"/>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10</a:t>
            </a:r>
          </a:p>
        </p:txBody>
      </p:sp>
      <p:sp>
        <p:nvSpPr>
          <p:cNvPr id="285" name="Shape 285"/>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Gina has some cans of cat food. She is putting them in stacks with the same number of cans in each stack. </a:t>
            </a: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89" name="Shape 289"/>
        <p:cNvGrpSpPr/>
        <p:nvPr/>
      </p:nvGrpSpPr>
      <p:grpSpPr>
        <a:xfrm>
          <a:off x="0" y="0"/>
          <a:ext cx="0" cy="0"/>
          <a:chOff x="0" y="0"/>
          <a:chExt cx="0" cy="0"/>
        </a:xfrm>
      </p:grpSpPr>
      <p:sp>
        <p:nvSpPr>
          <p:cNvPr id="290" name="Shape 290"/>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10</a:t>
            </a:r>
          </a:p>
        </p:txBody>
      </p:sp>
      <p:sp>
        <p:nvSpPr>
          <p:cNvPr id="291" name="Shape 291"/>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Gina has 24 cans of cat food. She is putting them in stacks with the same number of cans in each stack.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pic>
        <p:nvPicPr>
          <p:cNvPr descr="Sunflowers, Vase, Fall, Autumn, Bouquet, Flowers" id="80" name="Shape 80"/>
          <p:cNvPicPr preferRelativeResize="0"/>
          <p:nvPr/>
        </p:nvPicPr>
        <p:blipFill rotWithShape="1">
          <a:blip r:embed="rId3">
            <a:alphaModFix/>
          </a:blip>
          <a:srcRect b="22179" l="34410" r="17589" t="9880"/>
          <a:stretch/>
        </p:blipFill>
        <p:spPr>
          <a:xfrm>
            <a:off x="330762" y="650239"/>
            <a:ext cx="3817564" cy="3596639"/>
          </a:xfrm>
          <a:prstGeom prst="rect">
            <a:avLst/>
          </a:prstGeom>
          <a:noFill/>
          <a:ln>
            <a:noFill/>
          </a:ln>
        </p:spPr>
      </p:pic>
      <p:pic>
        <p:nvPicPr>
          <p:cNvPr descr="Autumn Flowers, Bouquet, Gerbera, Autumn Colours" id="81" name="Shape 81"/>
          <p:cNvPicPr preferRelativeResize="0"/>
          <p:nvPr/>
        </p:nvPicPr>
        <p:blipFill rotWithShape="1">
          <a:blip r:embed="rId4">
            <a:alphaModFix/>
          </a:blip>
          <a:srcRect b="4171" l="29299" r="3701" t="7162"/>
          <a:stretch/>
        </p:blipFill>
        <p:spPr>
          <a:xfrm>
            <a:off x="4782876" y="650239"/>
            <a:ext cx="4076644" cy="3596640"/>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95" name="Shape 295"/>
        <p:cNvGrpSpPr/>
        <p:nvPr/>
      </p:nvGrpSpPr>
      <p:grpSpPr>
        <a:xfrm>
          <a:off x="0" y="0"/>
          <a:ext cx="0" cy="0"/>
          <a:chOff x="0" y="0"/>
          <a:chExt cx="0" cy="0"/>
        </a:xfrm>
      </p:grpSpPr>
      <p:sp>
        <p:nvSpPr>
          <p:cNvPr id="296" name="Shape 296"/>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10</a:t>
            </a:r>
          </a:p>
        </p:txBody>
      </p:sp>
      <p:sp>
        <p:nvSpPr>
          <p:cNvPr id="297" name="Shape 297"/>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Gina has 24 cans of cat food. She is putting them in stacks of 4. </a:t>
            </a: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301" name="Shape 301"/>
        <p:cNvGrpSpPr/>
        <p:nvPr/>
      </p:nvGrpSpPr>
      <p:grpSpPr>
        <a:xfrm>
          <a:off x="0" y="0"/>
          <a:ext cx="0" cy="0"/>
          <a:chOff x="0" y="0"/>
          <a:chExt cx="0" cy="0"/>
        </a:xfrm>
      </p:grpSpPr>
      <p:sp>
        <p:nvSpPr>
          <p:cNvPr id="302" name="Shape 302"/>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10</a:t>
            </a:r>
          </a:p>
        </p:txBody>
      </p:sp>
      <p:sp>
        <p:nvSpPr>
          <p:cNvPr id="303" name="Shape 303"/>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Gina has 24 cans of cat food. She is putting them in stacks of 4. How many stacks can Gina make?</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1</a:t>
            </a:r>
          </a:p>
        </p:txBody>
      </p:sp>
      <p:sp>
        <p:nvSpPr>
          <p:cNvPr id="87" name="Shape 87"/>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The florist has 24 roses. She is going to use some of the roses in each bouquet she makes.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1</a:t>
            </a:r>
          </a:p>
        </p:txBody>
      </p:sp>
      <p:sp>
        <p:nvSpPr>
          <p:cNvPr id="93" name="Shape 93"/>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The florist has 24 roses. She is going to use 6 of the roses in each bouquet she makes.</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1</a:t>
            </a:r>
          </a:p>
        </p:txBody>
      </p:sp>
      <p:sp>
        <p:nvSpPr>
          <p:cNvPr id="99" name="Shape 99"/>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The florist has 24 roses. She is going to use 6 of the roses in each bouquet she makes. How many bouquets can she make using all of the roses?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03" name="Shape 103"/>
        <p:cNvGrpSpPr/>
        <p:nvPr/>
      </p:nvGrpSpPr>
      <p:grpSpPr>
        <a:xfrm>
          <a:off x="0" y="0"/>
          <a:ext cx="0" cy="0"/>
          <a:chOff x="0" y="0"/>
          <a:chExt cx="0" cy="0"/>
        </a:xfrm>
      </p:grpSpPr>
      <p:sp>
        <p:nvSpPr>
          <p:cNvPr id="104" name="Shape 104"/>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2</a:t>
            </a:r>
          </a:p>
        </p:txBody>
      </p:sp>
      <p:sp>
        <p:nvSpPr>
          <p:cNvPr id="105" name="Shape 105"/>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Zoe is putting some chairs at tables for a party. She is putting the same number of chairs at each table.</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09" name="Shape 109"/>
        <p:cNvGrpSpPr/>
        <p:nvPr/>
      </p:nvGrpSpPr>
      <p:grpSpPr>
        <a:xfrm>
          <a:off x="0" y="0"/>
          <a:ext cx="0" cy="0"/>
          <a:chOff x="0" y="0"/>
          <a:chExt cx="0" cy="0"/>
        </a:xfrm>
      </p:grpSpPr>
      <p:sp>
        <p:nvSpPr>
          <p:cNvPr id="110" name="Shape 110"/>
          <p:cNvSpPr txBox="1"/>
          <p:nvPr>
            <p:ph type="title"/>
          </p:nvPr>
        </p:nvSpPr>
        <p:spPr>
          <a:xfrm>
            <a:off x="311700" y="372500"/>
            <a:ext cx="8520599" cy="7334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2"/>
              </a:buClr>
              <a:buSzPct val="25000"/>
              <a:buFont typeface="Oswald"/>
              <a:buNone/>
            </a:pPr>
            <a:r>
              <a:rPr b="0" i="0" lang="en" sz="3000" u="none" cap="none" strike="noStrike">
                <a:solidFill>
                  <a:schemeClr val="dk2"/>
                </a:solidFill>
                <a:latin typeface="Oswald"/>
                <a:ea typeface="Oswald"/>
                <a:cs typeface="Oswald"/>
                <a:sym typeface="Oswald"/>
              </a:rPr>
              <a:t>2</a:t>
            </a:r>
          </a:p>
        </p:txBody>
      </p:sp>
      <p:sp>
        <p:nvSpPr>
          <p:cNvPr id="111" name="Shape 111"/>
          <p:cNvSpPr txBox="1"/>
          <p:nvPr>
            <p:ph idx="1" type="body"/>
          </p:nvPr>
        </p:nvSpPr>
        <p:spPr>
          <a:xfrm>
            <a:off x="311700" y="1468825"/>
            <a:ext cx="8520599" cy="30999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2"/>
              </a:buClr>
              <a:buSzPct val="25000"/>
              <a:buFont typeface="Source Code Pro"/>
              <a:buNone/>
            </a:pPr>
            <a:r>
              <a:rPr b="0" i="0" lang="en" sz="1800" u="none" cap="none" strike="noStrike">
                <a:solidFill>
                  <a:schemeClr val="dk2"/>
                </a:solidFill>
                <a:latin typeface="Source Code Pro"/>
                <a:ea typeface="Source Code Pro"/>
                <a:cs typeface="Source Code Pro"/>
                <a:sym typeface="Source Code Pro"/>
              </a:rPr>
              <a:t>Zoe is putting 36 chairs at tables for a party. She is putting the same number of chairs at each table.</a:t>
            </a:r>
          </a:p>
        </p:txBody>
      </p:sp>
    </p:spTree>
  </p:cSld>
  <p:clrMapOvr>
    <a:masterClrMapping/>
  </p:clrMapOvr>
</p:sld>
</file>

<file path=ppt/theme/theme1.xml><?xml version="1.0" encoding="utf-8"?>
<a:theme xmlns:a="http://schemas.openxmlformats.org/drawingml/2006/main" xmlns:r="http://schemas.openxmlformats.org/officeDocument/2006/relationships" name="modern-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