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y="5143500" cx="9144000"/>
  <p:notesSz cx="6858000" cy="9144000"/>
  <p:embeddedFontLst>
    <p:embeddedFont>
      <p:font typeface="Source Code Pro"/>
      <p:regular r:id="rId46"/>
      <p:bold r:id="rId47"/>
    </p:embeddedFont>
    <p:embeddedFont>
      <p:font typeface="Oswald"/>
      <p:regular r:id="rId48"/>
      <p:bold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SourceCodePro-regular.fntdata"/><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Oswald-regular.fntdata"/><Relationship Id="rId47" Type="http://schemas.openxmlformats.org/officeDocument/2006/relationships/font" Target="fonts/SourceCodePro-bold.fntdata"/><Relationship Id="rId49" Type="http://schemas.openxmlformats.org/officeDocument/2006/relationships/font" Target="fonts/Oswal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100" u="none" cap="none" strike="noStrike">
                <a:solidFill>
                  <a:schemeClr val="dk1"/>
                </a:solidFill>
                <a:latin typeface="Arial"/>
                <a:ea typeface="Arial"/>
                <a:cs typeface="Arial"/>
                <a:sym typeface="Arial"/>
              </a:defRPr>
            </a:lvl1pPr>
            <a:lvl2pPr indent="0" lvl="1" marL="457200" marR="0" rtl="0" algn="l">
              <a:spcBef>
                <a:spcPts val="0"/>
              </a:spcBef>
              <a:buNone/>
              <a:defRPr b="0" i="0" sz="1100" u="none" cap="none" strike="noStrike">
                <a:solidFill>
                  <a:schemeClr val="dk1"/>
                </a:solidFill>
                <a:latin typeface="Arial"/>
                <a:ea typeface="Arial"/>
                <a:cs typeface="Arial"/>
                <a:sym typeface="Arial"/>
              </a:defRPr>
            </a:lvl2pPr>
            <a:lvl3pPr indent="0" lvl="2" marL="914400" marR="0" rtl="0" algn="l">
              <a:spcBef>
                <a:spcPts val="0"/>
              </a:spcBef>
              <a:buNone/>
              <a:defRPr b="0" i="0" sz="1100" u="none" cap="none" strike="noStrike">
                <a:solidFill>
                  <a:schemeClr val="dk1"/>
                </a:solidFill>
                <a:latin typeface="Arial"/>
                <a:ea typeface="Arial"/>
                <a:cs typeface="Arial"/>
                <a:sym typeface="Arial"/>
              </a:defRPr>
            </a:lvl3pPr>
            <a:lvl4pPr indent="0" lvl="3" marL="1371600" marR="0" rtl="0" algn="l">
              <a:spcBef>
                <a:spcPts val="0"/>
              </a:spcBef>
              <a:buNone/>
              <a:defRPr b="0" i="0" sz="1100" u="none" cap="none" strike="noStrike">
                <a:solidFill>
                  <a:schemeClr val="dk1"/>
                </a:solidFill>
                <a:latin typeface="Arial"/>
                <a:ea typeface="Arial"/>
                <a:cs typeface="Arial"/>
                <a:sym typeface="Arial"/>
              </a:defRPr>
            </a:lvl4pPr>
            <a:lvl5pPr indent="0" lvl="4" marL="1828800" marR="0" rtl="0" algn="l">
              <a:spcBef>
                <a:spcPts val="0"/>
              </a:spcBef>
              <a:buNone/>
              <a:defRPr b="0" i="0" sz="1100" u="none" cap="none" strike="noStrike">
                <a:solidFill>
                  <a:schemeClr val="dk1"/>
                </a:solidFill>
                <a:latin typeface="Arial"/>
                <a:ea typeface="Arial"/>
                <a:cs typeface="Arial"/>
                <a:sym typeface="Arial"/>
              </a:defRPr>
            </a:lvl5pPr>
            <a:lvl6pPr indent="0" lvl="5" marL="2286000" marR="0" rtl="0" algn="l">
              <a:spcBef>
                <a:spcPts val="0"/>
              </a:spcBef>
              <a:buNone/>
              <a:defRPr b="0" i="0" sz="1100" u="none" cap="none" strike="noStrike">
                <a:solidFill>
                  <a:schemeClr val="dk1"/>
                </a:solidFill>
                <a:latin typeface="Arial"/>
                <a:ea typeface="Arial"/>
                <a:cs typeface="Arial"/>
                <a:sym typeface="Arial"/>
              </a:defRPr>
            </a:lvl6pPr>
            <a:lvl7pPr indent="0" lvl="6" marL="2743200" marR="0" rtl="0" algn="l">
              <a:spcBef>
                <a:spcPts val="0"/>
              </a:spcBef>
              <a:buNone/>
              <a:defRPr b="0" i="0" sz="1100" u="none" cap="none" strike="noStrike">
                <a:solidFill>
                  <a:schemeClr val="dk1"/>
                </a:solidFill>
                <a:latin typeface="Arial"/>
                <a:ea typeface="Arial"/>
                <a:cs typeface="Arial"/>
                <a:sym typeface="Arial"/>
              </a:defRPr>
            </a:lvl7pPr>
            <a:lvl8pPr indent="0" lvl="7" marL="3200400" marR="0" rtl="0" algn="l">
              <a:spcBef>
                <a:spcPts val="0"/>
              </a:spcBef>
              <a:buNone/>
              <a:defRPr b="0" i="0" sz="1100" u="none" cap="none" strike="noStrike">
                <a:solidFill>
                  <a:schemeClr val="dk1"/>
                </a:solidFill>
                <a:latin typeface="Arial"/>
                <a:ea typeface="Arial"/>
                <a:cs typeface="Arial"/>
                <a:sym typeface="Arial"/>
              </a:defRPr>
            </a:lvl8pPr>
            <a:lvl9pPr indent="0" lvl="8" marL="3657600" marR="0" rtl="0" algn="l">
              <a:spcBef>
                <a:spcPts val="0"/>
              </a:spcBef>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4" name="Shape 11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Did Zoe put chairs at more than 36 tables or less than 36 tables?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people do you think are going on the field trip?</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people do you think each van holds?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is a van different from a car or bus?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2" name="Shape 13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number compare to the number of people you were picturing in your mind?</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do we still need to find out? What do you think this number could be?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8" name="Shape 13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4" name="Shape 14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Do you think they need more than 8 vans or less than 8 vans? Why do you say that?</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help you answer this question?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0" name="Shape 15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hamburgers do you think he’s going to make?</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this story mentions hamburger buns?</a:t>
            </a:r>
          </a:p>
          <a:p>
            <a:pPr indent="0" lvl="0" marL="0" marR="0" rtl="0" algn="l">
              <a:lnSpc>
                <a:spcPct val="100000"/>
              </a:lnSpc>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hamburger buns do you think are in each pack?</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6" name="Shape 15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number of hamburgers compare to your guess?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hamburger buns does he need for all these hamburgers?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2" name="Shape 16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Is one pack of hamburger buns going to be enough? Why do you say that?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6" name="Shape 6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4" name="Shape 17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some ways spiders look different?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are some ways spiders look the same?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0" name="Shape 18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6" name="Shape 18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we answer this question when there’s only one number?</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0" name="Shape 190"/>
        <p:cNvGrpSpPr/>
        <p:nvPr/>
      </p:nvGrpSpPr>
      <p:grpSpPr>
        <a:xfrm>
          <a:off x="0" y="0"/>
          <a:ext cx="0" cy="0"/>
          <a:chOff x="0" y="0"/>
          <a:chExt cx="0" cy="0"/>
        </a:xfrm>
      </p:grpSpPr>
      <p:sp>
        <p:nvSpPr>
          <p:cNvPr id="191" name="Shape 19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2" name="Shape 19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Ricky is trying on shoes today?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8" name="Shape 19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 (Students may be stumped at this point. That’s okay.)</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2" name="Shape 202"/>
        <p:cNvGrpSpPr/>
        <p:nvPr/>
      </p:nvGrpSpPr>
      <p:grpSpPr>
        <a:xfrm>
          <a:off x="0" y="0"/>
          <a:ext cx="0" cy="0"/>
          <a:chOff x="0" y="0"/>
          <a:chExt cx="0" cy="0"/>
        </a:xfrm>
      </p:grpSpPr>
      <p:sp>
        <p:nvSpPr>
          <p:cNvPr id="203" name="Shape 20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4" name="Shape 20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Did Ricky try on 12 pairs of shoes? How do you know?</a:t>
            </a:r>
          </a:p>
          <a:p>
            <a:pPr indent="0" lvl="0" marL="0" marR="0" rtl="0" algn="l">
              <a:lnSpc>
                <a:spcPct val="100000"/>
              </a:lnSpc>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we answer this question when there’s only one number?</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8" name="Shape 208"/>
        <p:cNvGrpSpPr/>
        <p:nvPr/>
      </p:nvGrpSpPr>
      <p:grpSpPr>
        <a:xfrm>
          <a:off x="0" y="0"/>
          <a:ext cx="0" cy="0"/>
          <a:chOff x="0" y="0"/>
          <a:chExt cx="0" cy="0"/>
        </a:xfrm>
      </p:grpSpPr>
      <p:sp>
        <p:nvSpPr>
          <p:cNvPr id="209" name="Shape 20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10" name="Shape 21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days do you think Denise ran? What is a reasonable guess? What is an unreasonable guess?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16" name="Shape 21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If she ran 4 days this week, how many days did she not run?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miles do you think she ran altogether? What’s a reasonable guess? What’s an unreasonable guess?</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22" name="Shape 22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28" name="Shape 22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solve this problem?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Did she run more than 12 miles each day or less than 12 miles each day? How do you know?</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2" name="Shape 7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color roses are you picturing in your mind?</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roses are you picturing in each bouquet?</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If students are unfamiliar with the word “bouquet” the images on the next slide can help. To help students with visualizing, let them know the bouquets may only be roses, but they might also be mixed bouquets and we’re only talking about the number of roses in each bouquet.</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34" name="Shape 23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Mrs. Cheyney is giving her students new pencils?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pencils do you think she gives to each student?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0" name="Shape 24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pencils do you think she gave our altogether? What is a reasonable amount? What is an unreasonable amount?</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6" name="Shape 24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number compare to your guess?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2" name="Shape 25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solve this problem?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Does Mrs. Cheyney have more than 46 students in her class or less than 46 students in her class? How do you know?</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8" name="Shape 25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fingers do you think each student help up?</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fingers do you think he saw altogether?</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64" name="Shape 26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do we still need to find out? What do you think this number could be?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8" name="Shape 268"/>
        <p:cNvGrpSpPr/>
        <p:nvPr/>
      </p:nvGrpSpPr>
      <p:grpSpPr>
        <a:xfrm>
          <a:off x="0" y="0"/>
          <a:ext cx="0" cy="0"/>
          <a:chOff x="0" y="0"/>
          <a:chExt cx="0" cy="0"/>
        </a:xfrm>
      </p:grpSpPr>
      <p:sp>
        <p:nvSpPr>
          <p:cNvPr id="269" name="Shape 26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70" name="Shape 27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76" name="Shape 27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Which operation(s) can we use to answer this question? How do you know?</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if he saw 100 fingers instead of 90 fingers? How many students would be holding up fingers then?</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82" name="Shape 28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might Gina be putting the cans into stacks?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cans do you think are in each stack?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6" name="Shape 286"/>
        <p:cNvGrpSpPr/>
        <p:nvPr/>
      </p:nvGrpSpPr>
      <p:grpSpPr>
        <a:xfrm>
          <a:off x="0" y="0"/>
          <a:ext cx="0" cy="0"/>
          <a:chOff x="0" y="0"/>
          <a:chExt cx="0" cy="0"/>
        </a:xfrm>
      </p:grpSpPr>
      <p:sp>
        <p:nvSpPr>
          <p:cNvPr id="287" name="Shape 28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88" name="Shape 28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 you think she can put all of the cans in 1 stack? Why do you say that?</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8" name="Shape 7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SzPct val="25000"/>
              <a:buNone/>
            </a:pPr>
            <a:r>
              <a:rPr b="0" i="0" lang="en" sz="1100" u="none" cap="none" strike="noStrike">
                <a:solidFill>
                  <a:schemeClr val="dk1"/>
                </a:solidFill>
                <a:latin typeface="Arial"/>
                <a:ea typeface="Arial"/>
                <a:cs typeface="Arial"/>
                <a:sym typeface="Arial"/>
              </a:rPr>
              <a:t>Source: </a:t>
            </a:r>
          </a:p>
          <a:p>
            <a:pPr indent="0" lvl="0" marL="0" marR="0" rtl="0" algn="l">
              <a:spcBef>
                <a:spcPts val="0"/>
              </a:spcBef>
              <a:spcAft>
                <a:spcPts val="0"/>
              </a:spcAft>
              <a:buSzPct val="25000"/>
              <a:buNone/>
            </a:pPr>
            <a:r>
              <a:rPr b="0" i="0" lang="en" sz="1100" u="none" cap="none" strike="noStrike">
                <a:solidFill>
                  <a:schemeClr val="dk1"/>
                </a:solidFill>
                <a:latin typeface="Arial"/>
                <a:ea typeface="Arial"/>
                <a:cs typeface="Arial"/>
                <a:sym typeface="Arial"/>
              </a:rPr>
              <a:t>https://pixabay.com/en/sunflowers-vase-fall-autumn-1719119/</a:t>
            </a:r>
          </a:p>
          <a:p>
            <a:pPr indent="0" lvl="0" marL="0" marR="0" rtl="0" algn="l">
              <a:spcBef>
                <a:spcPts val="0"/>
              </a:spcBef>
              <a:buSzPct val="25000"/>
              <a:buNone/>
            </a:pPr>
            <a:r>
              <a:rPr b="0" i="0" lang="en" sz="1100" u="none" cap="none" strike="noStrike">
                <a:solidFill>
                  <a:schemeClr val="dk1"/>
                </a:solidFill>
                <a:latin typeface="Arial"/>
                <a:ea typeface="Arial"/>
                <a:cs typeface="Arial"/>
                <a:sym typeface="Arial"/>
              </a:rPr>
              <a:t>https://pixabay.com/en/autumn-flowers-bouquet-gerbera-1721896/</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2" name="Shape 292"/>
        <p:cNvGrpSpPr/>
        <p:nvPr/>
      </p:nvGrpSpPr>
      <p:grpSpPr>
        <a:xfrm>
          <a:off x="0" y="0"/>
          <a:ext cx="0" cy="0"/>
          <a:chOff x="0" y="0"/>
          <a:chExt cx="0" cy="0"/>
        </a:xfrm>
      </p:grpSpPr>
      <p:sp>
        <p:nvSpPr>
          <p:cNvPr id="293" name="Shape 29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94" name="Shape 29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00" name="Shape 30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answer this question?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Do you think she makes more than 5 stacks or less than 5 stacks? More than 10 stacks or less than 10 stacks?</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4" name="Shape 8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bouquets do you think she can make with 24 roses?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do we know about each bouquet?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0" name="Shape 9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6" name="Shape 9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 you think she can make a lot of bouquets or just a few? Why do you say that?</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2" name="Shape 10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tables are you picturing?</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chairs do you think are at each table?</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8" name="Shape 10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she needs so many chairs?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change what you are picturing in your mind?</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2" name="Shape 12"/>
          <p:cNvSpPr txBox="1"/>
          <p:nvPr>
            <p:ph type="ctrTitle"/>
          </p:nvPr>
        </p:nvSpPr>
        <p:spPr>
          <a:xfrm>
            <a:off x="411175" y="644300"/>
            <a:ext cx="8282399" cy="21090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lt1"/>
              </a:buClr>
              <a:buFont typeface="Oswald"/>
              <a:buNone/>
              <a:defRPr b="0" i="0" sz="60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6000">
                <a:solidFill>
                  <a:schemeClr val="lt1"/>
                </a:solidFill>
                <a:latin typeface="Oswald"/>
                <a:ea typeface="Oswald"/>
                <a:cs typeface="Oswald"/>
                <a:sym typeface="Oswald"/>
              </a:defRPr>
            </a:lvl2pPr>
            <a:lvl3pPr indent="0" lvl="2" algn="ctr">
              <a:spcBef>
                <a:spcPts val="0"/>
              </a:spcBef>
              <a:buClr>
                <a:schemeClr val="lt1"/>
              </a:buClr>
              <a:buFont typeface="Oswald"/>
              <a:buNone/>
              <a:defRPr sz="6000">
                <a:solidFill>
                  <a:schemeClr val="lt1"/>
                </a:solidFill>
                <a:latin typeface="Oswald"/>
                <a:ea typeface="Oswald"/>
                <a:cs typeface="Oswald"/>
                <a:sym typeface="Oswald"/>
              </a:defRPr>
            </a:lvl3pPr>
            <a:lvl4pPr indent="0" lvl="3" algn="ctr">
              <a:spcBef>
                <a:spcPts val="0"/>
              </a:spcBef>
              <a:buClr>
                <a:schemeClr val="lt1"/>
              </a:buClr>
              <a:buFont typeface="Oswald"/>
              <a:buNone/>
              <a:defRPr sz="6000">
                <a:solidFill>
                  <a:schemeClr val="lt1"/>
                </a:solidFill>
                <a:latin typeface="Oswald"/>
                <a:ea typeface="Oswald"/>
                <a:cs typeface="Oswald"/>
                <a:sym typeface="Oswald"/>
              </a:defRPr>
            </a:lvl4pPr>
            <a:lvl5pPr indent="0" lvl="4" algn="ctr">
              <a:spcBef>
                <a:spcPts val="0"/>
              </a:spcBef>
              <a:buClr>
                <a:schemeClr val="lt1"/>
              </a:buClr>
              <a:buFont typeface="Oswald"/>
              <a:buNone/>
              <a:defRPr sz="6000">
                <a:solidFill>
                  <a:schemeClr val="lt1"/>
                </a:solidFill>
                <a:latin typeface="Oswald"/>
                <a:ea typeface="Oswald"/>
                <a:cs typeface="Oswald"/>
                <a:sym typeface="Oswald"/>
              </a:defRPr>
            </a:lvl5pPr>
            <a:lvl6pPr indent="0" lvl="5" algn="ctr">
              <a:spcBef>
                <a:spcPts val="0"/>
              </a:spcBef>
              <a:buClr>
                <a:schemeClr val="lt1"/>
              </a:buClr>
              <a:buFont typeface="Oswald"/>
              <a:buNone/>
              <a:defRPr sz="6000">
                <a:solidFill>
                  <a:schemeClr val="lt1"/>
                </a:solidFill>
                <a:latin typeface="Oswald"/>
                <a:ea typeface="Oswald"/>
                <a:cs typeface="Oswald"/>
                <a:sym typeface="Oswald"/>
              </a:defRPr>
            </a:lvl6pPr>
            <a:lvl7pPr indent="0" lvl="6" algn="ctr">
              <a:spcBef>
                <a:spcPts val="0"/>
              </a:spcBef>
              <a:buClr>
                <a:schemeClr val="lt1"/>
              </a:buClr>
              <a:buFont typeface="Oswald"/>
              <a:buNone/>
              <a:defRPr sz="6000">
                <a:solidFill>
                  <a:schemeClr val="lt1"/>
                </a:solidFill>
                <a:latin typeface="Oswald"/>
                <a:ea typeface="Oswald"/>
                <a:cs typeface="Oswald"/>
                <a:sym typeface="Oswald"/>
              </a:defRPr>
            </a:lvl7pPr>
            <a:lvl8pPr indent="0" lvl="7" algn="ctr">
              <a:spcBef>
                <a:spcPts val="0"/>
              </a:spcBef>
              <a:buClr>
                <a:schemeClr val="lt1"/>
              </a:buClr>
              <a:buFont typeface="Oswald"/>
              <a:buNone/>
              <a:defRPr sz="6000">
                <a:solidFill>
                  <a:schemeClr val="lt1"/>
                </a:solidFill>
                <a:latin typeface="Oswald"/>
                <a:ea typeface="Oswald"/>
                <a:cs typeface="Oswald"/>
                <a:sym typeface="Oswald"/>
              </a:defRPr>
            </a:lvl8pPr>
            <a:lvl9pPr indent="0" lvl="8" algn="ctr">
              <a:spcBef>
                <a:spcPts val="0"/>
              </a:spcBef>
              <a:buClr>
                <a:schemeClr val="lt1"/>
              </a:buClr>
              <a:buFont typeface="Oswald"/>
              <a:buNone/>
              <a:defRPr sz="6000">
                <a:solidFill>
                  <a:schemeClr val="lt1"/>
                </a:solidFill>
                <a:latin typeface="Oswald"/>
                <a:ea typeface="Oswald"/>
                <a:cs typeface="Oswald"/>
                <a:sym typeface="Oswald"/>
              </a:defRPr>
            </a:lvl9pPr>
          </a:lstStyle>
          <a:p/>
        </p:txBody>
      </p:sp>
      <p:sp>
        <p:nvSpPr>
          <p:cNvPr id="13" name="Shape 13"/>
          <p:cNvSpPr txBox="1"/>
          <p:nvPr>
            <p:ph idx="1" type="subTitle"/>
          </p:nvPr>
        </p:nvSpPr>
        <p:spPr>
          <a:xfrm>
            <a:off x="411175" y="3398250"/>
            <a:ext cx="8282399" cy="1260599"/>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1pPr>
            <a:lvl2pPr indent="0" lvl="1" marL="4572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2pPr>
            <a:lvl3pPr indent="0" lvl="2" marL="9144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3pPr>
            <a:lvl4pPr indent="0" lvl="3" marL="13716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4pPr>
            <a:lvl5pPr indent="0" lvl="4" marL="18288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5pPr>
            <a:lvl6pPr indent="0" lvl="5" marL="22860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6pPr>
            <a:lvl7pPr indent="0" lvl="6" marL="27432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7pPr>
            <a:lvl8pPr indent="0" lvl="7" marL="32004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8pPr>
            <a:lvl9pPr indent="0" lvl="8" marL="36576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12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12000">
                <a:solidFill>
                  <a:schemeClr val="dk2"/>
                </a:solidFill>
                <a:latin typeface="Oswald"/>
                <a:ea typeface="Oswald"/>
                <a:cs typeface="Oswald"/>
                <a:sym typeface="Oswald"/>
              </a:defRPr>
            </a:lvl2pPr>
            <a:lvl3pPr indent="0" lvl="2">
              <a:spcBef>
                <a:spcPts val="0"/>
              </a:spcBef>
              <a:buClr>
                <a:schemeClr val="dk2"/>
              </a:buClr>
              <a:buFont typeface="Oswald"/>
              <a:buNone/>
              <a:defRPr sz="12000">
                <a:solidFill>
                  <a:schemeClr val="dk2"/>
                </a:solidFill>
                <a:latin typeface="Oswald"/>
                <a:ea typeface="Oswald"/>
                <a:cs typeface="Oswald"/>
                <a:sym typeface="Oswald"/>
              </a:defRPr>
            </a:lvl3pPr>
            <a:lvl4pPr indent="0" lvl="3">
              <a:spcBef>
                <a:spcPts val="0"/>
              </a:spcBef>
              <a:buClr>
                <a:schemeClr val="dk2"/>
              </a:buClr>
              <a:buFont typeface="Oswald"/>
              <a:buNone/>
              <a:defRPr sz="12000">
                <a:solidFill>
                  <a:schemeClr val="dk2"/>
                </a:solidFill>
                <a:latin typeface="Oswald"/>
                <a:ea typeface="Oswald"/>
                <a:cs typeface="Oswald"/>
                <a:sym typeface="Oswald"/>
              </a:defRPr>
            </a:lvl4pPr>
            <a:lvl5pPr indent="0" lvl="4">
              <a:spcBef>
                <a:spcPts val="0"/>
              </a:spcBef>
              <a:buClr>
                <a:schemeClr val="dk2"/>
              </a:buClr>
              <a:buFont typeface="Oswald"/>
              <a:buNone/>
              <a:defRPr sz="12000">
                <a:solidFill>
                  <a:schemeClr val="dk2"/>
                </a:solidFill>
                <a:latin typeface="Oswald"/>
                <a:ea typeface="Oswald"/>
                <a:cs typeface="Oswald"/>
                <a:sym typeface="Oswald"/>
              </a:defRPr>
            </a:lvl5pPr>
            <a:lvl6pPr indent="0" lvl="5">
              <a:spcBef>
                <a:spcPts val="0"/>
              </a:spcBef>
              <a:buClr>
                <a:schemeClr val="dk2"/>
              </a:buClr>
              <a:buFont typeface="Oswald"/>
              <a:buNone/>
              <a:defRPr sz="12000">
                <a:solidFill>
                  <a:schemeClr val="dk2"/>
                </a:solidFill>
                <a:latin typeface="Oswald"/>
                <a:ea typeface="Oswald"/>
                <a:cs typeface="Oswald"/>
                <a:sym typeface="Oswald"/>
              </a:defRPr>
            </a:lvl6pPr>
            <a:lvl7pPr indent="0" lvl="6">
              <a:spcBef>
                <a:spcPts val="0"/>
              </a:spcBef>
              <a:buClr>
                <a:schemeClr val="dk2"/>
              </a:buClr>
              <a:buFont typeface="Oswald"/>
              <a:buNone/>
              <a:defRPr sz="12000">
                <a:solidFill>
                  <a:schemeClr val="dk2"/>
                </a:solidFill>
                <a:latin typeface="Oswald"/>
                <a:ea typeface="Oswald"/>
                <a:cs typeface="Oswald"/>
                <a:sym typeface="Oswald"/>
              </a:defRPr>
            </a:lvl7pPr>
            <a:lvl8pPr indent="0" lvl="7">
              <a:spcBef>
                <a:spcPts val="0"/>
              </a:spcBef>
              <a:buClr>
                <a:schemeClr val="dk2"/>
              </a:buClr>
              <a:buFont typeface="Oswald"/>
              <a:buNone/>
              <a:defRPr sz="12000">
                <a:solidFill>
                  <a:schemeClr val="dk2"/>
                </a:solidFill>
                <a:latin typeface="Oswald"/>
                <a:ea typeface="Oswald"/>
                <a:cs typeface="Oswald"/>
                <a:sym typeface="Oswald"/>
              </a:defRPr>
            </a:lvl8pPr>
            <a:lvl9pPr indent="0" lvl="8">
              <a:spcBef>
                <a:spcPts val="0"/>
              </a:spcBef>
              <a:buClr>
                <a:schemeClr val="dk2"/>
              </a:buClr>
              <a:buFont typeface="Oswald"/>
              <a:buNone/>
              <a:defRPr sz="12000">
                <a:solidFill>
                  <a:schemeClr val="dk2"/>
                </a:solidFill>
                <a:latin typeface="Oswald"/>
                <a:ea typeface="Oswald"/>
                <a:cs typeface="Oswald"/>
                <a:sym typeface="Oswald"/>
              </a:defRPr>
            </a:lvl9pPr>
          </a:lstStyle>
          <a:p/>
        </p:txBody>
      </p:sp>
      <p:sp>
        <p:nvSpPr>
          <p:cNvPr id="54" name="Shape 54"/>
          <p:cNvSpPr txBox="1"/>
          <p:nvPr>
            <p:ph idx="1" type="body"/>
          </p:nvPr>
        </p:nvSpPr>
        <p:spPr>
          <a:xfrm>
            <a:off x="311700" y="3152225"/>
            <a:ext cx="8520599" cy="13008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55" name="Shape 55"/>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5" name="Shape 15"/>
        <p:cNvGrpSpPr/>
        <p:nvPr/>
      </p:nvGrpSpPr>
      <p:grpSpPr>
        <a:xfrm>
          <a:off x="0" y="0"/>
          <a:ext cx="0" cy="0"/>
          <a:chOff x="0" y="0"/>
          <a:chExt cx="0" cy="0"/>
        </a:xfrm>
      </p:grpSpPr>
      <p:cxnSp>
        <p:nvCxnSpPr>
          <p:cNvPr id="16" name="Shape 16"/>
          <p:cNvCxnSpPr/>
          <p:nvPr/>
        </p:nvCxnSpPr>
        <p:spPr>
          <a:xfrm>
            <a:off x="429200" y="1275576"/>
            <a:ext cx="614099" cy="0"/>
          </a:xfrm>
          <a:prstGeom prst="straightConnector1">
            <a:avLst/>
          </a:prstGeom>
          <a:noFill/>
          <a:ln cap="flat" cmpd="sng" w="19050">
            <a:solidFill>
              <a:schemeClr val="dk2"/>
            </a:solidFill>
            <a:prstDash val="lgDash"/>
            <a:round/>
            <a:headEnd len="med" w="med" type="none"/>
            <a:tailEnd len="med" w="med" type="none"/>
          </a:ln>
        </p:spPr>
      </p:cxnSp>
      <p:sp>
        <p:nvSpPr>
          <p:cNvPr id="17" name="Shape 17"/>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18" name="Shape 18"/>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19" name="Shape 19"/>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0" name="Shape 20"/>
        <p:cNvGrpSpPr/>
        <p:nvPr/>
      </p:nvGrpSpPr>
      <p:grpSpPr>
        <a:xfrm>
          <a:off x="0" y="0"/>
          <a:ext cx="0" cy="0"/>
          <a:chOff x="0" y="0"/>
          <a:chExt cx="0" cy="0"/>
        </a:xfrm>
      </p:grpSpPr>
      <p:sp>
        <p:nvSpPr>
          <p:cNvPr id="21" name="Shape 21"/>
          <p:cNvSpPr txBox="1"/>
          <p:nvPr>
            <p:ph idx="1" type="body"/>
          </p:nvPr>
        </p:nvSpPr>
        <p:spPr>
          <a:xfrm>
            <a:off x="311700" y="4230575"/>
            <a:ext cx="5998800" cy="605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2"/>
              </a:buClr>
              <a:buFont typeface="Oswald"/>
              <a:buNone/>
              <a:defRPr b="0" i="0" sz="2100" u="none" cap="none" strike="noStrike">
                <a:solidFill>
                  <a:schemeClr val="dk2"/>
                </a:solidFill>
                <a:latin typeface="Oswald"/>
                <a:ea typeface="Oswald"/>
                <a:cs typeface="Oswald"/>
                <a:sym typeface="Oswald"/>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22" name="Shape 22"/>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3" name="Shape 23"/>
        <p:cNvGrpSpPr/>
        <p:nvPr/>
      </p:nvGrpSpPr>
      <p:grpSpPr>
        <a:xfrm>
          <a:off x="0" y="0"/>
          <a:ext cx="0" cy="0"/>
          <a:chOff x="0" y="0"/>
          <a:chExt cx="0" cy="0"/>
        </a:xfrm>
      </p:grpSpPr>
      <p:sp>
        <p:nvSpPr>
          <p:cNvPr id="24" name="Shape 24"/>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5" name="Shape 25"/>
          <p:cNvSpPr txBox="1"/>
          <p:nvPr>
            <p:ph type="title"/>
          </p:nvPr>
        </p:nvSpPr>
        <p:spPr>
          <a:xfrm>
            <a:off x="430800" y="1889700"/>
            <a:ext cx="8282399" cy="15165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lt1"/>
              </a:buClr>
              <a:buFont typeface="Oswald"/>
              <a:buNone/>
              <a:defRPr b="0" i="0" sz="36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3600">
                <a:solidFill>
                  <a:schemeClr val="lt1"/>
                </a:solidFill>
                <a:latin typeface="Oswald"/>
                <a:ea typeface="Oswald"/>
                <a:cs typeface="Oswald"/>
                <a:sym typeface="Oswald"/>
              </a:defRPr>
            </a:lvl2pPr>
            <a:lvl3pPr indent="0" lvl="2" algn="ctr">
              <a:spcBef>
                <a:spcPts val="0"/>
              </a:spcBef>
              <a:buClr>
                <a:schemeClr val="lt1"/>
              </a:buClr>
              <a:buFont typeface="Oswald"/>
              <a:buNone/>
              <a:defRPr sz="3600">
                <a:solidFill>
                  <a:schemeClr val="lt1"/>
                </a:solidFill>
                <a:latin typeface="Oswald"/>
                <a:ea typeface="Oswald"/>
                <a:cs typeface="Oswald"/>
                <a:sym typeface="Oswald"/>
              </a:defRPr>
            </a:lvl3pPr>
            <a:lvl4pPr indent="0" lvl="3" algn="ctr">
              <a:spcBef>
                <a:spcPts val="0"/>
              </a:spcBef>
              <a:buClr>
                <a:schemeClr val="lt1"/>
              </a:buClr>
              <a:buFont typeface="Oswald"/>
              <a:buNone/>
              <a:defRPr sz="3600">
                <a:solidFill>
                  <a:schemeClr val="lt1"/>
                </a:solidFill>
                <a:latin typeface="Oswald"/>
                <a:ea typeface="Oswald"/>
                <a:cs typeface="Oswald"/>
                <a:sym typeface="Oswald"/>
              </a:defRPr>
            </a:lvl4pPr>
            <a:lvl5pPr indent="0" lvl="4" algn="ctr">
              <a:spcBef>
                <a:spcPts val="0"/>
              </a:spcBef>
              <a:buClr>
                <a:schemeClr val="lt1"/>
              </a:buClr>
              <a:buFont typeface="Oswald"/>
              <a:buNone/>
              <a:defRPr sz="3600">
                <a:solidFill>
                  <a:schemeClr val="lt1"/>
                </a:solidFill>
                <a:latin typeface="Oswald"/>
                <a:ea typeface="Oswald"/>
                <a:cs typeface="Oswald"/>
                <a:sym typeface="Oswald"/>
              </a:defRPr>
            </a:lvl5pPr>
            <a:lvl6pPr indent="0" lvl="5" algn="ctr">
              <a:spcBef>
                <a:spcPts val="0"/>
              </a:spcBef>
              <a:buClr>
                <a:schemeClr val="lt1"/>
              </a:buClr>
              <a:buFont typeface="Oswald"/>
              <a:buNone/>
              <a:defRPr sz="3600">
                <a:solidFill>
                  <a:schemeClr val="lt1"/>
                </a:solidFill>
                <a:latin typeface="Oswald"/>
                <a:ea typeface="Oswald"/>
                <a:cs typeface="Oswald"/>
                <a:sym typeface="Oswald"/>
              </a:defRPr>
            </a:lvl6pPr>
            <a:lvl7pPr indent="0" lvl="6" algn="ctr">
              <a:spcBef>
                <a:spcPts val="0"/>
              </a:spcBef>
              <a:buClr>
                <a:schemeClr val="lt1"/>
              </a:buClr>
              <a:buFont typeface="Oswald"/>
              <a:buNone/>
              <a:defRPr sz="3600">
                <a:solidFill>
                  <a:schemeClr val="lt1"/>
                </a:solidFill>
                <a:latin typeface="Oswald"/>
                <a:ea typeface="Oswald"/>
                <a:cs typeface="Oswald"/>
                <a:sym typeface="Oswald"/>
              </a:defRPr>
            </a:lvl7pPr>
            <a:lvl8pPr indent="0" lvl="7" algn="ctr">
              <a:spcBef>
                <a:spcPts val="0"/>
              </a:spcBef>
              <a:buClr>
                <a:schemeClr val="lt1"/>
              </a:buClr>
              <a:buFont typeface="Oswald"/>
              <a:buNone/>
              <a:defRPr sz="3600">
                <a:solidFill>
                  <a:schemeClr val="lt1"/>
                </a:solidFill>
                <a:latin typeface="Oswald"/>
                <a:ea typeface="Oswald"/>
                <a:cs typeface="Oswald"/>
                <a:sym typeface="Oswald"/>
              </a:defRPr>
            </a:lvl8pPr>
            <a:lvl9pPr indent="0" lvl="8" algn="ctr">
              <a:spcBef>
                <a:spcPts val="0"/>
              </a:spcBef>
              <a:buClr>
                <a:schemeClr val="lt1"/>
              </a:buClr>
              <a:buFont typeface="Oswald"/>
              <a:buNone/>
              <a:defRPr sz="3600">
                <a:solidFill>
                  <a:schemeClr val="lt1"/>
                </a:solidFill>
                <a:latin typeface="Oswald"/>
                <a:ea typeface="Oswald"/>
                <a:cs typeface="Oswald"/>
                <a:sym typeface="Oswald"/>
              </a:defRPr>
            </a:lvl9pPr>
          </a:lstStyle>
          <a:p/>
        </p:txBody>
      </p:sp>
      <p:sp>
        <p:nvSpPr>
          <p:cNvPr id="26" name="Shape 26"/>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7" name="Shape 27"/>
        <p:cNvGrpSpPr/>
        <p:nvPr/>
      </p:nvGrpSpPr>
      <p:grpSpPr>
        <a:xfrm>
          <a:off x="0" y="0"/>
          <a:ext cx="0" cy="0"/>
          <a:chOff x="0" y="0"/>
          <a:chExt cx="0" cy="0"/>
        </a:xfrm>
      </p:grpSpPr>
      <p:cxnSp>
        <p:nvCxnSpPr>
          <p:cNvPr id="28" name="Shape 28"/>
          <p:cNvCxnSpPr/>
          <p:nvPr/>
        </p:nvCxnSpPr>
        <p:spPr>
          <a:xfrm>
            <a:off x="429200" y="1275576"/>
            <a:ext cx="614099" cy="0"/>
          </a:xfrm>
          <a:prstGeom prst="straightConnector1">
            <a:avLst/>
          </a:prstGeom>
          <a:noFill/>
          <a:ln cap="flat" cmpd="sng" w="19050">
            <a:solidFill>
              <a:schemeClr val="dk2"/>
            </a:solidFill>
            <a:prstDash val="lgDash"/>
            <a:round/>
            <a:headEnd len="med" w="med" type="none"/>
            <a:tailEnd len="med" w="med" type="none"/>
          </a:ln>
        </p:spPr>
      </p:cxnSp>
      <p:sp>
        <p:nvSpPr>
          <p:cNvPr id="29" name="Shape 29"/>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30" name="Shape 30"/>
          <p:cNvSpPr txBox="1"/>
          <p:nvPr>
            <p:ph idx="1" type="body"/>
          </p:nvPr>
        </p:nvSpPr>
        <p:spPr>
          <a:xfrm>
            <a:off x="311700" y="1468825"/>
            <a:ext cx="39998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31" name="Shape 31"/>
          <p:cNvSpPr txBox="1"/>
          <p:nvPr>
            <p:ph idx="2" type="body"/>
          </p:nvPr>
        </p:nvSpPr>
        <p:spPr>
          <a:xfrm>
            <a:off x="4832400" y="1468825"/>
            <a:ext cx="39998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32" name="Shape 32"/>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3" name="Shape 33"/>
        <p:cNvGrpSpPr/>
        <p:nvPr/>
      </p:nvGrpSpPr>
      <p:grpSpPr>
        <a:xfrm>
          <a:off x="0" y="0"/>
          <a:ext cx="0" cy="0"/>
          <a:chOff x="0" y="0"/>
          <a:chExt cx="0" cy="0"/>
        </a:xfrm>
      </p:grpSpPr>
      <p:sp>
        <p:nvSpPr>
          <p:cNvPr id="34" name="Shape 34"/>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35" name="Shape 35"/>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6" name="Shape 36"/>
        <p:cNvGrpSpPr/>
        <p:nvPr/>
      </p:nvGrpSpPr>
      <p:grpSpPr>
        <a:xfrm>
          <a:off x="0" y="0"/>
          <a:ext cx="0" cy="0"/>
          <a:chOff x="0" y="0"/>
          <a:chExt cx="0" cy="0"/>
        </a:xfrm>
      </p:grpSpPr>
      <p:cxnSp>
        <p:nvCxnSpPr>
          <p:cNvPr id="37" name="Shape 37"/>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8" name="Shape 38"/>
          <p:cNvSpPr txBox="1"/>
          <p:nvPr>
            <p:ph type="title"/>
          </p:nvPr>
        </p:nvSpPr>
        <p:spPr>
          <a:xfrm>
            <a:off x="311700" y="631800"/>
            <a:ext cx="2807999" cy="7556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24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2400">
                <a:solidFill>
                  <a:schemeClr val="dk2"/>
                </a:solidFill>
                <a:latin typeface="Oswald"/>
                <a:ea typeface="Oswald"/>
                <a:cs typeface="Oswald"/>
                <a:sym typeface="Oswald"/>
              </a:defRPr>
            </a:lvl2pPr>
            <a:lvl3pPr indent="0" lvl="2">
              <a:spcBef>
                <a:spcPts val="0"/>
              </a:spcBef>
              <a:buClr>
                <a:schemeClr val="dk2"/>
              </a:buClr>
              <a:buFont typeface="Oswald"/>
              <a:buNone/>
              <a:defRPr sz="2400">
                <a:solidFill>
                  <a:schemeClr val="dk2"/>
                </a:solidFill>
                <a:latin typeface="Oswald"/>
                <a:ea typeface="Oswald"/>
                <a:cs typeface="Oswald"/>
                <a:sym typeface="Oswald"/>
              </a:defRPr>
            </a:lvl3pPr>
            <a:lvl4pPr indent="0" lvl="3">
              <a:spcBef>
                <a:spcPts val="0"/>
              </a:spcBef>
              <a:buClr>
                <a:schemeClr val="dk2"/>
              </a:buClr>
              <a:buFont typeface="Oswald"/>
              <a:buNone/>
              <a:defRPr sz="2400">
                <a:solidFill>
                  <a:schemeClr val="dk2"/>
                </a:solidFill>
                <a:latin typeface="Oswald"/>
                <a:ea typeface="Oswald"/>
                <a:cs typeface="Oswald"/>
                <a:sym typeface="Oswald"/>
              </a:defRPr>
            </a:lvl4pPr>
            <a:lvl5pPr indent="0" lvl="4">
              <a:spcBef>
                <a:spcPts val="0"/>
              </a:spcBef>
              <a:buClr>
                <a:schemeClr val="dk2"/>
              </a:buClr>
              <a:buFont typeface="Oswald"/>
              <a:buNone/>
              <a:defRPr sz="2400">
                <a:solidFill>
                  <a:schemeClr val="dk2"/>
                </a:solidFill>
                <a:latin typeface="Oswald"/>
                <a:ea typeface="Oswald"/>
                <a:cs typeface="Oswald"/>
                <a:sym typeface="Oswald"/>
              </a:defRPr>
            </a:lvl5pPr>
            <a:lvl6pPr indent="0" lvl="5">
              <a:spcBef>
                <a:spcPts val="0"/>
              </a:spcBef>
              <a:buClr>
                <a:schemeClr val="dk2"/>
              </a:buClr>
              <a:buFont typeface="Oswald"/>
              <a:buNone/>
              <a:defRPr sz="2400">
                <a:solidFill>
                  <a:schemeClr val="dk2"/>
                </a:solidFill>
                <a:latin typeface="Oswald"/>
                <a:ea typeface="Oswald"/>
                <a:cs typeface="Oswald"/>
                <a:sym typeface="Oswald"/>
              </a:defRPr>
            </a:lvl6pPr>
            <a:lvl7pPr indent="0" lvl="6">
              <a:spcBef>
                <a:spcPts val="0"/>
              </a:spcBef>
              <a:buClr>
                <a:schemeClr val="dk2"/>
              </a:buClr>
              <a:buFont typeface="Oswald"/>
              <a:buNone/>
              <a:defRPr sz="2400">
                <a:solidFill>
                  <a:schemeClr val="dk2"/>
                </a:solidFill>
                <a:latin typeface="Oswald"/>
                <a:ea typeface="Oswald"/>
                <a:cs typeface="Oswald"/>
                <a:sym typeface="Oswald"/>
              </a:defRPr>
            </a:lvl7pPr>
            <a:lvl8pPr indent="0" lvl="7">
              <a:spcBef>
                <a:spcPts val="0"/>
              </a:spcBef>
              <a:buClr>
                <a:schemeClr val="dk2"/>
              </a:buClr>
              <a:buFont typeface="Oswald"/>
              <a:buNone/>
              <a:defRPr sz="2400">
                <a:solidFill>
                  <a:schemeClr val="dk2"/>
                </a:solidFill>
                <a:latin typeface="Oswald"/>
                <a:ea typeface="Oswald"/>
                <a:cs typeface="Oswald"/>
                <a:sym typeface="Oswald"/>
              </a:defRPr>
            </a:lvl8pPr>
            <a:lvl9pPr indent="0" lvl="8">
              <a:spcBef>
                <a:spcPts val="0"/>
              </a:spcBef>
              <a:buClr>
                <a:schemeClr val="dk2"/>
              </a:buClr>
              <a:buFont typeface="Oswald"/>
              <a:buNone/>
              <a:defRPr sz="2400">
                <a:solidFill>
                  <a:schemeClr val="dk2"/>
                </a:solidFill>
                <a:latin typeface="Oswald"/>
                <a:ea typeface="Oswald"/>
                <a:cs typeface="Oswald"/>
                <a:sym typeface="Oswald"/>
              </a:defRPr>
            </a:lvl9pPr>
          </a:lstStyle>
          <a:p/>
        </p:txBody>
      </p:sp>
      <p:sp>
        <p:nvSpPr>
          <p:cNvPr id="39" name="Shape 39"/>
          <p:cNvSpPr txBox="1"/>
          <p:nvPr>
            <p:ph idx="1" type="body"/>
          </p:nvPr>
        </p:nvSpPr>
        <p:spPr>
          <a:xfrm>
            <a:off x="311700" y="1618203"/>
            <a:ext cx="2807999" cy="29508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40" name="Shape 40"/>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41" name="Shape 41"/>
        <p:cNvGrpSpPr/>
        <p:nvPr/>
      </p:nvGrpSpPr>
      <p:grpSpPr>
        <a:xfrm>
          <a:off x="0" y="0"/>
          <a:ext cx="0" cy="0"/>
          <a:chOff x="0" y="0"/>
          <a:chExt cx="0" cy="0"/>
        </a:xfrm>
      </p:grpSpPr>
      <p:sp>
        <p:nvSpPr>
          <p:cNvPr id="42" name="Shape 42"/>
          <p:cNvSpPr txBox="1"/>
          <p:nvPr>
            <p:ph type="title"/>
          </p:nvPr>
        </p:nvSpPr>
        <p:spPr>
          <a:xfrm>
            <a:off x="490250" y="528900"/>
            <a:ext cx="5678099" cy="4085699"/>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lt1"/>
              </a:buClr>
              <a:buFont typeface="Oswald"/>
              <a:buNone/>
              <a:defRPr b="0" i="0" sz="5400" u="none" cap="none" strike="noStrike">
                <a:solidFill>
                  <a:schemeClr val="lt1"/>
                </a:solidFill>
                <a:latin typeface="Oswald"/>
                <a:ea typeface="Oswald"/>
                <a:cs typeface="Oswald"/>
                <a:sym typeface="Oswald"/>
              </a:defRPr>
            </a:lvl1pPr>
            <a:lvl2pPr indent="0" lvl="1">
              <a:spcBef>
                <a:spcPts val="0"/>
              </a:spcBef>
              <a:buClr>
                <a:schemeClr val="lt1"/>
              </a:buClr>
              <a:buFont typeface="Oswald"/>
              <a:buNone/>
              <a:defRPr sz="5400">
                <a:solidFill>
                  <a:schemeClr val="lt1"/>
                </a:solidFill>
                <a:latin typeface="Oswald"/>
                <a:ea typeface="Oswald"/>
                <a:cs typeface="Oswald"/>
                <a:sym typeface="Oswald"/>
              </a:defRPr>
            </a:lvl2pPr>
            <a:lvl3pPr indent="0" lvl="2">
              <a:spcBef>
                <a:spcPts val="0"/>
              </a:spcBef>
              <a:buClr>
                <a:schemeClr val="lt1"/>
              </a:buClr>
              <a:buFont typeface="Oswald"/>
              <a:buNone/>
              <a:defRPr sz="5400">
                <a:solidFill>
                  <a:schemeClr val="lt1"/>
                </a:solidFill>
                <a:latin typeface="Oswald"/>
                <a:ea typeface="Oswald"/>
                <a:cs typeface="Oswald"/>
                <a:sym typeface="Oswald"/>
              </a:defRPr>
            </a:lvl3pPr>
            <a:lvl4pPr indent="0" lvl="3">
              <a:spcBef>
                <a:spcPts val="0"/>
              </a:spcBef>
              <a:buClr>
                <a:schemeClr val="lt1"/>
              </a:buClr>
              <a:buFont typeface="Oswald"/>
              <a:buNone/>
              <a:defRPr sz="5400">
                <a:solidFill>
                  <a:schemeClr val="lt1"/>
                </a:solidFill>
                <a:latin typeface="Oswald"/>
                <a:ea typeface="Oswald"/>
                <a:cs typeface="Oswald"/>
                <a:sym typeface="Oswald"/>
              </a:defRPr>
            </a:lvl4pPr>
            <a:lvl5pPr indent="0" lvl="4">
              <a:spcBef>
                <a:spcPts val="0"/>
              </a:spcBef>
              <a:buClr>
                <a:schemeClr val="lt1"/>
              </a:buClr>
              <a:buFont typeface="Oswald"/>
              <a:buNone/>
              <a:defRPr sz="5400">
                <a:solidFill>
                  <a:schemeClr val="lt1"/>
                </a:solidFill>
                <a:latin typeface="Oswald"/>
                <a:ea typeface="Oswald"/>
                <a:cs typeface="Oswald"/>
                <a:sym typeface="Oswald"/>
              </a:defRPr>
            </a:lvl5pPr>
            <a:lvl6pPr indent="0" lvl="5">
              <a:spcBef>
                <a:spcPts val="0"/>
              </a:spcBef>
              <a:buClr>
                <a:schemeClr val="lt1"/>
              </a:buClr>
              <a:buFont typeface="Oswald"/>
              <a:buNone/>
              <a:defRPr sz="5400">
                <a:solidFill>
                  <a:schemeClr val="lt1"/>
                </a:solidFill>
                <a:latin typeface="Oswald"/>
                <a:ea typeface="Oswald"/>
                <a:cs typeface="Oswald"/>
                <a:sym typeface="Oswald"/>
              </a:defRPr>
            </a:lvl6pPr>
            <a:lvl7pPr indent="0" lvl="6">
              <a:spcBef>
                <a:spcPts val="0"/>
              </a:spcBef>
              <a:buClr>
                <a:schemeClr val="lt1"/>
              </a:buClr>
              <a:buFont typeface="Oswald"/>
              <a:buNone/>
              <a:defRPr sz="5400">
                <a:solidFill>
                  <a:schemeClr val="lt1"/>
                </a:solidFill>
                <a:latin typeface="Oswald"/>
                <a:ea typeface="Oswald"/>
                <a:cs typeface="Oswald"/>
                <a:sym typeface="Oswald"/>
              </a:defRPr>
            </a:lvl7pPr>
            <a:lvl8pPr indent="0" lvl="7">
              <a:spcBef>
                <a:spcPts val="0"/>
              </a:spcBef>
              <a:buClr>
                <a:schemeClr val="lt1"/>
              </a:buClr>
              <a:buFont typeface="Oswald"/>
              <a:buNone/>
              <a:defRPr sz="5400">
                <a:solidFill>
                  <a:schemeClr val="lt1"/>
                </a:solidFill>
                <a:latin typeface="Oswald"/>
                <a:ea typeface="Oswald"/>
                <a:cs typeface="Oswald"/>
                <a:sym typeface="Oswald"/>
              </a:defRPr>
            </a:lvl8pPr>
            <a:lvl9pPr indent="0" lvl="8">
              <a:spcBef>
                <a:spcPts val="0"/>
              </a:spcBef>
              <a:buClr>
                <a:schemeClr val="lt1"/>
              </a:buClr>
              <a:buFont typeface="Oswald"/>
              <a:buNone/>
              <a:defRPr sz="5400">
                <a:solidFill>
                  <a:schemeClr val="lt1"/>
                </a:solidFill>
                <a:latin typeface="Oswald"/>
                <a:ea typeface="Oswald"/>
                <a:cs typeface="Oswald"/>
                <a:sym typeface="Oswald"/>
              </a:defRPr>
            </a:lvl9pPr>
          </a:lstStyle>
          <a:p/>
        </p:txBody>
      </p:sp>
      <p:sp>
        <p:nvSpPr>
          <p:cNvPr id="43" name="Shape 43"/>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fld id="{00000000-1234-1234-1234-123412341234}" type="slidenum">
              <a:rPr b="0" i="0" lang="en" sz="1400" u="none" cap="none" strike="noStrike">
                <a:solidFill>
                  <a:schemeClr val="lt1"/>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4" name="Shape 44"/>
        <p:cNvGrpSpPr/>
        <p:nvPr/>
      </p:nvGrpSpPr>
      <p:grpSpPr>
        <a:xfrm>
          <a:off x="0" y="0"/>
          <a:ext cx="0" cy="0"/>
          <a:chOff x="0" y="0"/>
          <a:chExt cx="0" cy="0"/>
        </a:xfrm>
      </p:grpSpPr>
      <p:sp>
        <p:nvSpPr>
          <p:cNvPr id="45" name="Shape 45"/>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cxnSp>
        <p:nvCxnSpPr>
          <p:cNvPr id="46" name="Shape 46"/>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7" name="Shape 47"/>
          <p:cNvSpPr txBox="1"/>
          <p:nvPr>
            <p:ph type="title"/>
          </p:nvPr>
        </p:nvSpPr>
        <p:spPr>
          <a:xfrm>
            <a:off x="265500" y="1078750"/>
            <a:ext cx="4045199" cy="17892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lt1"/>
              </a:buClr>
              <a:buFont typeface="Oswald"/>
              <a:buNone/>
              <a:defRPr b="0" i="0" sz="46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4600">
                <a:solidFill>
                  <a:schemeClr val="lt1"/>
                </a:solidFill>
                <a:latin typeface="Oswald"/>
                <a:ea typeface="Oswald"/>
                <a:cs typeface="Oswald"/>
                <a:sym typeface="Oswald"/>
              </a:defRPr>
            </a:lvl2pPr>
            <a:lvl3pPr indent="0" lvl="2" algn="ctr">
              <a:spcBef>
                <a:spcPts val="0"/>
              </a:spcBef>
              <a:buClr>
                <a:schemeClr val="lt1"/>
              </a:buClr>
              <a:buFont typeface="Oswald"/>
              <a:buNone/>
              <a:defRPr sz="4600">
                <a:solidFill>
                  <a:schemeClr val="lt1"/>
                </a:solidFill>
                <a:latin typeface="Oswald"/>
                <a:ea typeface="Oswald"/>
                <a:cs typeface="Oswald"/>
                <a:sym typeface="Oswald"/>
              </a:defRPr>
            </a:lvl3pPr>
            <a:lvl4pPr indent="0" lvl="3" algn="ctr">
              <a:spcBef>
                <a:spcPts val="0"/>
              </a:spcBef>
              <a:buClr>
                <a:schemeClr val="lt1"/>
              </a:buClr>
              <a:buFont typeface="Oswald"/>
              <a:buNone/>
              <a:defRPr sz="4600">
                <a:solidFill>
                  <a:schemeClr val="lt1"/>
                </a:solidFill>
                <a:latin typeface="Oswald"/>
                <a:ea typeface="Oswald"/>
                <a:cs typeface="Oswald"/>
                <a:sym typeface="Oswald"/>
              </a:defRPr>
            </a:lvl4pPr>
            <a:lvl5pPr indent="0" lvl="4" algn="ctr">
              <a:spcBef>
                <a:spcPts val="0"/>
              </a:spcBef>
              <a:buClr>
                <a:schemeClr val="lt1"/>
              </a:buClr>
              <a:buFont typeface="Oswald"/>
              <a:buNone/>
              <a:defRPr sz="4600">
                <a:solidFill>
                  <a:schemeClr val="lt1"/>
                </a:solidFill>
                <a:latin typeface="Oswald"/>
                <a:ea typeface="Oswald"/>
                <a:cs typeface="Oswald"/>
                <a:sym typeface="Oswald"/>
              </a:defRPr>
            </a:lvl5pPr>
            <a:lvl6pPr indent="0" lvl="5" algn="ctr">
              <a:spcBef>
                <a:spcPts val="0"/>
              </a:spcBef>
              <a:buClr>
                <a:schemeClr val="lt1"/>
              </a:buClr>
              <a:buFont typeface="Oswald"/>
              <a:buNone/>
              <a:defRPr sz="4600">
                <a:solidFill>
                  <a:schemeClr val="lt1"/>
                </a:solidFill>
                <a:latin typeface="Oswald"/>
                <a:ea typeface="Oswald"/>
                <a:cs typeface="Oswald"/>
                <a:sym typeface="Oswald"/>
              </a:defRPr>
            </a:lvl6pPr>
            <a:lvl7pPr indent="0" lvl="6" algn="ctr">
              <a:spcBef>
                <a:spcPts val="0"/>
              </a:spcBef>
              <a:buClr>
                <a:schemeClr val="lt1"/>
              </a:buClr>
              <a:buFont typeface="Oswald"/>
              <a:buNone/>
              <a:defRPr sz="4600">
                <a:solidFill>
                  <a:schemeClr val="lt1"/>
                </a:solidFill>
                <a:latin typeface="Oswald"/>
                <a:ea typeface="Oswald"/>
                <a:cs typeface="Oswald"/>
                <a:sym typeface="Oswald"/>
              </a:defRPr>
            </a:lvl7pPr>
            <a:lvl8pPr indent="0" lvl="7" algn="ctr">
              <a:spcBef>
                <a:spcPts val="0"/>
              </a:spcBef>
              <a:buClr>
                <a:schemeClr val="lt1"/>
              </a:buClr>
              <a:buFont typeface="Oswald"/>
              <a:buNone/>
              <a:defRPr sz="4600">
                <a:solidFill>
                  <a:schemeClr val="lt1"/>
                </a:solidFill>
                <a:latin typeface="Oswald"/>
                <a:ea typeface="Oswald"/>
                <a:cs typeface="Oswald"/>
                <a:sym typeface="Oswald"/>
              </a:defRPr>
            </a:lvl8pPr>
            <a:lvl9pPr indent="0" lvl="8" algn="ctr">
              <a:spcBef>
                <a:spcPts val="0"/>
              </a:spcBef>
              <a:buClr>
                <a:schemeClr val="lt1"/>
              </a:buClr>
              <a:buFont typeface="Oswald"/>
              <a:buNone/>
              <a:defRPr sz="4600">
                <a:solidFill>
                  <a:schemeClr val="lt1"/>
                </a:solidFill>
                <a:latin typeface="Oswald"/>
                <a:ea typeface="Oswald"/>
                <a:cs typeface="Oswald"/>
                <a:sym typeface="Oswald"/>
              </a:defRPr>
            </a:lvl9pPr>
          </a:lstStyle>
          <a:p/>
        </p:txBody>
      </p:sp>
      <p:sp>
        <p:nvSpPr>
          <p:cNvPr id="48" name="Shape 48"/>
          <p:cNvSpPr txBox="1"/>
          <p:nvPr>
            <p:ph idx="1" type="subTitle"/>
          </p:nvPr>
        </p:nvSpPr>
        <p:spPr>
          <a:xfrm>
            <a:off x="265500" y="2921400"/>
            <a:ext cx="4045199" cy="13455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1pPr>
            <a:lvl2pPr indent="0" lvl="1" marL="4572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2pPr>
            <a:lvl3pPr indent="0" lvl="2" marL="9144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3pPr>
            <a:lvl4pPr indent="0" lvl="3" marL="13716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4pPr>
            <a:lvl5pPr indent="0" lvl="4" marL="18288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5pPr>
            <a:lvl6pPr indent="0" lvl="5" marL="22860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6pPr>
            <a:lvl7pPr indent="0" lvl="6" marL="27432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7pPr>
            <a:lvl8pPr indent="0" lvl="7" marL="32004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8pPr>
            <a:lvl9pPr indent="0" lvl="8" marL="36576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9pPr>
          </a:lstStyle>
          <a:p/>
        </p:txBody>
      </p:sp>
      <p:sp>
        <p:nvSpPr>
          <p:cNvPr id="49" name="Shape 49"/>
          <p:cNvSpPr txBox="1"/>
          <p:nvPr>
            <p:ph idx="2" type="body"/>
          </p:nvPr>
        </p:nvSpPr>
        <p:spPr>
          <a:xfrm>
            <a:off x="4939500" y="724200"/>
            <a:ext cx="3837000" cy="3695099"/>
          </a:xfrm>
          <a:prstGeom prst="rect">
            <a:avLst/>
          </a:prstGeom>
          <a:noFill/>
          <a:ln>
            <a:noFill/>
          </a:ln>
        </p:spPr>
        <p:txBody>
          <a:bodyPr anchorCtr="0" anchor="ctr"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50" name="Shape 50"/>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chemeClr val="dk2"/>
              </a:buClr>
              <a:buSzPct val="25000"/>
              <a:buFont typeface="Source Code Pro"/>
              <a:buNone/>
            </a:pPr>
            <a:fld id="{00000000-1234-1234-1234-123412341234}" type="slidenum">
              <a:rPr b="0" i="0" lang="en" sz="1000" u="none" cap="none" strike="noStrike">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2.jpg"/><Relationship Id="rId4" Type="http://schemas.openxmlformats.org/officeDocument/2006/relationships/image" Target="../media/image01.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ctrTitle"/>
          </p:nvPr>
        </p:nvSpPr>
        <p:spPr>
          <a:xfrm>
            <a:off x="411175" y="644300"/>
            <a:ext cx="8282399" cy="2109000"/>
          </a:xfrm>
          <a:prstGeom prst="rect">
            <a:avLst/>
          </a:prstGeom>
          <a:noFill/>
          <a:ln>
            <a:noFill/>
          </a:ln>
        </p:spPr>
        <p:txBody>
          <a:bodyPr anchorCtr="0" anchor="b" bIns="91425" lIns="91425" rIns="91425" tIns="91425">
            <a:noAutofit/>
          </a:bodyPr>
          <a:lstStyle/>
          <a:p>
            <a:pPr indent="0" lvl="0" marL="0" marR="0" rtl="0" algn="ctr">
              <a:lnSpc>
                <a:spcPct val="100000"/>
              </a:lnSpc>
              <a:spcBef>
                <a:spcPts val="0"/>
              </a:spcBef>
              <a:spcAft>
                <a:spcPts val="0"/>
              </a:spcAft>
              <a:buClr>
                <a:schemeClr val="lt1"/>
              </a:buClr>
              <a:buSzPct val="25000"/>
              <a:buFont typeface="Oswald"/>
              <a:buNone/>
            </a:pPr>
            <a:r>
              <a:rPr b="0" i="0" lang="en" sz="6000" u="none" cap="none" strike="noStrike">
                <a:solidFill>
                  <a:schemeClr val="lt1"/>
                </a:solidFill>
                <a:latin typeface="Oswald"/>
                <a:ea typeface="Oswald"/>
                <a:cs typeface="Oswald"/>
                <a:sym typeface="Oswald"/>
              </a:rPr>
              <a:t>Numberless Word Problems</a:t>
            </a:r>
          </a:p>
        </p:txBody>
      </p:sp>
      <p:sp>
        <p:nvSpPr>
          <p:cNvPr id="61" name="Shape 61"/>
          <p:cNvSpPr txBox="1"/>
          <p:nvPr>
            <p:ph idx="1" type="subTitle"/>
          </p:nvPr>
        </p:nvSpPr>
        <p:spPr>
          <a:xfrm>
            <a:off x="411175" y="3398250"/>
            <a:ext cx="8282399" cy="1260599"/>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2"/>
              </a:buClr>
              <a:buSzPct val="25000"/>
              <a:buFont typeface="Oswald"/>
              <a:buNone/>
            </a:pPr>
            <a:r>
              <a:rPr b="0" i="0" lang="en" sz="3600" u="none" cap="none" strike="noStrike">
                <a:solidFill>
                  <a:schemeClr val="dk2"/>
                </a:solidFill>
                <a:latin typeface="Oswald"/>
                <a:ea typeface="Oswald"/>
                <a:cs typeface="Oswald"/>
                <a:sym typeface="Oswald"/>
              </a:rPr>
              <a:t>Equal Groups – Number of Groups Unknown</a:t>
            </a:r>
          </a:p>
        </p:txBody>
      </p:sp>
      <p:sp>
        <p:nvSpPr>
          <p:cNvPr id="62" name="Shape 62"/>
          <p:cNvSpPr txBox="1"/>
          <p:nvPr/>
        </p:nvSpPr>
        <p:spPr>
          <a:xfrm>
            <a:off x="0" y="4727637"/>
            <a:ext cx="2467800" cy="2952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1AFD1"/>
              </a:buClr>
              <a:buSzPct val="25000"/>
              <a:buFont typeface="Oswald"/>
              <a:buNone/>
            </a:pPr>
            <a:r>
              <a:rPr b="0" i="0" lang="en" sz="1400" u="sng" cap="none" strike="noStrike">
                <a:solidFill>
                  <a:srgbClr val="01AFD1"/>
                </a:solidFill>
                <a:latin typeface="Oswald"/>
                <a:ea typeface="Oswald"/>
                <a:cs typeface="Oswald"/>
                <a:sym typeface="Oswald"/>
                <a:hlinkClick r:id="rId3"/>
              </a:rPr>
              <a:t>Brian Bushart </a:t>
            </a:r>
            <a:r>
              <a:rPr b="0" i="0" lang="en" sz="1400" u="none" cap="none" strike="noStrike">
                <a:solidFill>
                  <a:srgbClr val="424242"/>
                </a:solidFill>
                <a:latin typeface="Oswald"/>
                <a:ea typeface="Oswald"/>
                <a:cs typeface="Oswald"/>
                <a:sym typeface="Oswald"/>
              </a:rPr>
              <a:t>| </a:t>
            </a:r>
            <a:r>
              <a:rPr b="0" i="0" lang="en" sz="1400" u="sng" cap="none" strike="noStrike">
                <a:solidFill>
                  <a:srgbClr val="01AFD1"/>
                </a:solidFill>
                <a:latin typeface="Oswald"/>
                <a:ea typeface="Oswald"/>
                <a:cs typeface="Oswald"/>
                <a:sym typeface="Oswald"/>
                <a:hlinkClick r:id="rId4"/>
              </a:rPr>
              <a:t>@bstockus</a:t>
            </a:r>
          </a:p>
        </p:txBody>
      </p:sp>
      <p:pic>
        <p:nvPicPr>
          <p:cNvPr id="63" name="Shape 63">
            <a:hlinkClick r:id="rId5"/>
          </p:cNvPr>
          <p:cNvPicPr preferRelativeResize="0"/>
          <p:nvPr/>
        </p:nvPicPr>
        <p:blipFill rotWithShape="1">
          <a:blip r:embed="rId6">
            <a:alphaModFix/>
          </a:blip>
          <a:srcRect b="0" l="0" r="0" t="0"/>
          <a:stretch/>
        </p:blipFill>
        <p:spPr>
          <a:xfrm>
            <a:off x="8222625" y="4727625"/>
            <a:ext cx="838200" cy="295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5" name="Shape 115"/>
        <p:cNvGrpSpPr/>
        <p:nvPr/>
      </p:nvGrpSpPr>
      <p:grpSpPr>
        <a:xfrm>
          <a:off x="0" y="0"/>
          <a:ext cx="0" cy="0"/>
          <a:chOff x="0" y="0"/>
          <a:chExt cx="0" cy="0"/>
        </a:xfrm>
      </p:grpSpPr>
      <p:sp>
        <p:nvSpPr>
          <p:cNvPr id="116" name="Shape 11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17" name="Shape 11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Zoe is putting 36 chairs at tables for a party. She is putting 4 chairs at each table.</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21" name="Shape 121"/>
        <p:cNvGrpSpPr/>
        <p:nvPr/>
      </p:nvGrpSpPr>
      <p:grpSpPr>
        <a:xfrm>
          <a:off x="0" y="0"/>
          <a:ext cx="0" cy="0"/>
          <a:chOff x="0" y="0"/>
          <a:chExt cx="0" cy="0"/>
        </a:xfrm>
      </p:grpSpPr>
      <p:sp>
        <p:nvSpPr>
          <p:cNvPr id="122" name="Shape 12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23" name="Shape 12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Zoe is putting 36 chairs at tables for a party. She is putting 4 chairs at each table. At how many tables will Zoe put chairs?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29" name="Shape 12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some people going on a field trip to the museum. They are taking vans to get there. Each van holds the same number of people.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35" name="Shape 13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32 people going on a field trip to the museum. They are taking vans to get there. Each van holds the same number of people.</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41" name="Shape 14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32 people going on a field trip to the museum. They are taking vans to get there. Each van holds 8 people.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47" name="Shape 14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32 people going on a field trip to the museum. They are taking vans to get there. Each van holds 8 people. How many vans will they need?</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1" name="Shape 151"/>
        <p:cNvGrpSpPr/>
        <p:nvPr/>
      </p:nvGrpSpPr>
      <p:grpSpPr>
        <a:xfrm>
          <a:off x="0" y="0"/>
          <a:ext cx="0" cy="0"/>
          <a:chOff x="0" y="0"/>
          <a:chExt cx="0" cy="0"/>
        </a:xfrm>
      </p:grpSpPr>
      <p:sp>
        <p:nvSpPr>
          <p:cNvPr id="152" name="Shape 15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53" name="Shape 15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Paulson is planning to make some hamburgers for a neighborhood BBQ. There are the same number of hamburger buns in each pack.</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7" name="Shape 157"/>
        <p:cNvGrpSpPr/>
        <p:nvPr/>
      </p:nvGrpSpPr>
      <p:grpSpPr>
        <a:xfrm>
          <a:off x="0" y="0"/>
          <a:ext cx="0" cy="0"/>
          <a:chOff x="0" y="0"/>
          <a:chExt cx="0" cy="0"/>
        </a:xfrm>
      </p:grpSpPr>
      <p:sp>
        <p:nvSpPr>
          <p:cNvPr id="158" name="Shape 15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59" name="Shape 15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Paulson is planning to make 40 hamburgers for a neighborhood BBQ. There are the same number of hamburger buns in each pack.</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3" name="Shape 163"/>
        <p:cNvGrpSpPr/>
        <p:nvPr/>
      </p:nvGrpSpPr>
      <p:grpSpPr>
        <a:xfrm>
          <a:off x="0" y="0"/>
          <a:ext cx="0" cy="0"/>
          <a:chOff x="0" y="0"/>
          <a:chExt cx="0" cy="0"/>
        </a:xfrm>
      </p:grpSpPr>
      <p:sp>
        <p:nvSpPr>
          <p:cNvPr id="164" name="Shape 16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65" name="Shape 16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Paulson is planning to make 40 hamburgers for a neighborhood BBQ. There are 8 hamburger buns in each pack.</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9" name="Shape 169"/>
        <p:cNvGrpSpPr/>
        <p:nvPr/>
      </p:nvGrpSpPr>
      <p:grpSpPr>
        <a:xfrm>
          <a:off x="0" y="0"/>
          <a:ext cx="0" cy="0"/>
          <a:chOff x="0" y="0"/>
          <a:chExt cx="0" cy="0"/>
        </a:xfrm>
      </p:grpSpPr>
      <p:sp>
        <p:nvSpPr>
          <p:cNvPr id="170" name="Shape 17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71" name="Shape 17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Paulson is planning to make 40 hamburgers for a neighborhood BBQ. There are 8 hamburger buns in each pack. How many packs of hamburger buns will he need to buy?</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Notes</a:t>
            </a:r>
          </a:p>
        </p:txBody>
      </p:sp>
      <p:sp>
        <p:nvSpPr>
          <p:cNvPr id="69" name="Shape 6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This problem set contains 10 numberless word problems organized around one CGI problem type.</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sample discussion questions in the notes section on each slide.</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idea is that each slide of a problem will be revealed and discussed one at a time to scaffold students’ understanding of the situation and the question ultimately asked.</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77" name="Shape 17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Viola was looking at a spider exhibit at the zoo. She counted some legs in the exhibit.</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83" name="Shape 18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Viola was looking at a spider exhibit at the zoo. She counted 56 legs in the exhibit.</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89" name="Shape 18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Viola was looking at a spider exhibit at the zoo. She counted 56 legs in the exhibit. How many spiders did Viola see?</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3" name="Shape 193"/>
        <p:cNvGrpSpPr/>
        <p:nvPr/>
      </p:nvGrpSpPr>
      <p:grpSpPr>
        <a:xfrm>
          <a:off x="0" y="0"/>
          <a:ext cx="0" cy="0"/>
          <a:chOff x="0" y="0"/>
          <a:chExt cx="0" cy="0"/>
        </a:xfrm>
      </p:grpSpPr>
      <p:sp>
        <p:nvSpPr>
          <p:cNvPr id="194" name="Shape 19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195" name="Shape 19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Ricky tried on some shoes at the shoe store today.</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9" name="Shape 199"/>
        <p:cNvGrpSpPr/>
        <p:nvPr/>
      </p:nvGrpSpPr>
      <p:grpSpPr>
        <a:xfrm>
          <a:off x="0" y="0"/>
          <a:ext cx="0" cy="0"/>
          <a:chOff x="0" y="0"/>
          <a:chExt cx="0" cy="0"/>
        </a:xfrm>
      </p:grpSpPr>
      <p:sp>
        <p:nvSpPr>
          <p:cNvPr id="200" name="Shape 20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01" name="Shape 20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Ricky tried on 12 shoes at the shoe store today.</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5" name="Shape 205"/>
        <p:cNvGrpSpPr/>
        <p:nvPr/>
      </p:nvGrpSpPr>
      <p:grpSpPr>
        <a:xfrm>
          <a:off x="0" y="0"/>
          <a:ext cx="0" cy="0"/>
          <a:chOff x="0" y="0"/>
          <a:chExt cx="0" cy="0"/>
        </a:xfrm>
      </p:grpSpPr>
      <p:sp>
        <p:nvSpPr>
          <p:cNvPr id="206" name="Shape 20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07" name="Shape 20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Ricky tried on 12 shoes at the shoe store today. How many pairs of shoes did he try on?</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x="0" y="0"/>
          <a:ext cx="0" cy="0"/>
          <a:chOff x="0" y="0"/>
          <a:chExt cx="0" cy="0"/>
        </a:xfrm>
      </p:grpSpPr>
      <p:sp>
        <p:nvSpPr>
          <p:cNvPr id="212" name="Shape 21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13" name="Shape 21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Denise ran some days this week. She ran some number of miles altogether. She ran the same number of miles each day.</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7" name="Shape 217"/>
        <p:cNvGrpSpPr/>
        <p:nvPr/>
      </p:nvGrpSpPr>
      <p:grpSpPr>
        <a:xfrm>
          <a:off x="0" y="0"/>
          <a:ext cx="0" cy="0"/>
          <a:chOff x="0" y="0"/>
          <a:chExt cx="0" cy="0"/>
        </a:xfrm>
      </p:grpSpPr>
      <p:sp>
        <p:nvSpPr>
          <p:cNvPr id="218" name="Shape 21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19" name="Shape 21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Denise ran 4 days this week. She ran some number of miles altogether. She ran the same number of miles each day.</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25" name="Shape 22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Denise ran 4 days this week. She ran 12 miles altogether. She ran the same number of miles each day.</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31" name="Shape 23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Denise ran 4 days this week. She ran 12 miles altogether. She ran the same number of miles each day. How many miles did she run each day?</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75" name="Shape 7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florist has some roses. She is going to use some of the roses in each bouquet she makes.</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35" name="Shape 235"/>
        <p:cNvGrpSpPr/>
        <p:nvPr/>
      </p:nvGrpSpPr>
      <p:grpSpPr>
        <a:xfrm>
          <a:off x="0" y="0"/>
          <a:ext cx="0" cy="0"/>
          <a:chOff x="0" y="0"/>
          <a:chExt cx="0" cy="0"/>
        </a:xfrm>
      </p:grpSpPr>
      <p:sp>
        <p:nvSpPr>
          <p:cNvPr id="236" name="Shape 23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37" name="Shape 23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Cheyney gives some new pencils to each of her students. She gives out a lot of pencils. </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1" name="Shape 241"/>
        <p:cNvGrpSpPr/>
        <p:nvPr/>
      </p:nvGrpSpPr>
      <p:grpSpPr>
        <a:xfrm>
          <a:off x="0" y="0"/>
          <a:ext cx="0" cy="0"/>
          <a:chOff x="0" y="0"/>
          <a:chExt cx="0" cy="0"/>
        </a:xfrm>
      </p:grpSpPr>
      <p:sp>
        <p:nvSpPr>
          <p:cNvPr id="242" name="Shape 24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43" name="Shape 24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Cheyney gives 2 new pencils to each of her students. She gives out a lot of pencils. </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7" name="Shape 247"/>
        <p:cNvGrpSpPr/>
        <p:nvPr/>
      </p:nvGrpSpPr>
      <p:grpSpPr>
        <a:xfrm>
          <a:off x="0" y="0"/>
          <a:ext cx="0" cy="0"/>
          <a:chOff x="0" y="0"/>
          <a:chExt cx="0" cy="0"/>
        </a:xfrm>
      </p:grpSpPr>
      <p:sp>
        <p:nvSpPr>
          <p:cNvPr id="248" name="Shape 24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49" name="Shape 24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Cheyney gives 2 new pencils to each of her students. She gives out 46 pencils. </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3" name="Shape 253"/>
        <p:cNvGrpSpPr/>
        <p:nvPr/>
      </p:nvGrpSpPr>
      <p:grpSpPr>
        <a:xfrm>
          <a:off x="0" y="0"/>
          <a:ext cx="0" cy="0"/>
          <a:chOff x="0" y="0"/>
          <a:chExt cx="0" cy="0"/>
        </a:xfrm>
      </p:grpSpPr>
      <p:sp>
        <p:nvSpPr>
          <p:cNvPr id="254" name="Shape 25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55" name="Shape 25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Cheyney gives 2 new pencils to each of her students. She gives out 46 pencils. How many students got pencils? </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61" name="Shape 26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Smith asked some students to each hold up some fingers. He saw a lot of fingers.</a:t>
            </a:r>
          </a:p>
          <a:p>
            <a:pPr indent="0" lvl="0" marL="0" marR="0" rtl="0" algn="l">
              <a:lnSpc>
                <a:spcPct val="115000"/>
              </a:lnSpc>
              <a:spcBef>
                <a:spcPts val="1600"/>
              </a:spcBef>
              <a:spcAft>
                <a:spcPts val="0"/>
              </a:spcAft>
              <a:buClr>
                <a:schemeClr val="dk2"/>
              </a:buClr>
              <a:buSzPct val="25000"/>
              <a:buFont typeface="Source Code Pro"/>
              <a:buNone/>
            </a:pPr>
            <a:r>
              <a:t/>
            </a:r>
            <a:endParaRPr b="0" i="0" sz="1800" u="none" cap="none" strike="noStrike">
              <a:solidFill>
                <a:schemeClr val="dk2"/>
              </a:solidFill>
              <a:latin typeface="Source Code Pro"/>
              <a:ea typeface="Source Code Pro"/>
              <a:cs typeface="Source Code Pro"/>
              <a:sym typeface="Source Code Pro"/>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67" name="Shape 26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Smith asked some students to each hold up 10 fingers. He saw a lot of fingers.</a:t>
            </a:r>
          </a:p>
          <a:p>
            <a:pPr indent="0" lvl="0" marL="0" marR="0" rtl="0" algn="l">
              <a:lnSpc>
                <a:spcPct val="115000"/>
              </a:lnSpc>
              <a:spcBef>
                <a:spcPts val="1600"/>
              </a:spcBef>
              <a:spcAft>
                <a:spcPts val="0"/>
              </a:spcAft>
              <a:buClr>
                <a:schemeClr val="dk2"/>
              </a:buClr>
              <a:buSzPct val="25000"/>
              <a:buFont typeface="Source Code Pro"/>
              <a:buNone/>
            </a:pPr>
            <a:r>
              <a:t/>
            </a:r>
            <a:endParaRPr b="0" i="0" sz="1800" u="none" cap="none" strike="noStrike">
              <a:solidFill>
                <a:schemeClr val="dk2"/>
              </a:solidFill>
              <a:latin typeface="Source Code Pro"/>
              <a:ea typeface="Source Code Pro"/>
              <a:cs typeface="Source Code Pro"/>
              <a:sym typeface="Source Code Pro"/>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1" name="Shape 271"/>
        <p:cNvGrpSpPr/>
        <p:nvPr/>
      </p:nvGrpSpPr>
      <p:grpSpPr>
        <a:xfrm>
          <a:off x="0" y="0"/>
          <a:ext cx="0" cy="0"/>
          <a:chOff x="0" y="0"/>
          <a:chExt cx="0" cy="0"/>
        </a:xfrm>
      </p:grpSpPr>
      <p:sp>
        <p:nvSpPr>
          <p:cNvPr id="272" name="Shape 27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73" name="Shape 27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Smith asked some students to each hold up 10 fingers. He saw 90 fingers.</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x="0" y="0"/>
          <a:ext cx="0" cy="0"/>
          <a:chOff x="0" y="0"/>
          <a:chExt cx="0" cy="0"/>
        </a:xfrm>
      </p:grpSpPr>
      <p:sp>
        <p:nvSpPr>
          <p:cNvPr id="278" name="Shape 27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79" name="Shape 27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Smith asked some students to each hold up 10 fingers. He saw 90 fingers. How many students were holding up fingers?</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83" name="Shape 283"/>
        <p:cNvGrpSpPr/>
        <p:nvPr/>
      </p:nvGrpSpPr>
      <p:grpSpPr>
        <a:xfrm>
          <a:off x="0" y="0"/>
          <a:ext cx="0" cy="0"/>
          <a:chOff x="0" y="0"/>
          <a:chExt cx="0" cy="0"/>
        </a:xfrm>
      </p:grpSpPr>
      <p:sp>
        <p:nvSpPr>
          <p:cNvPr id="284" name="Shape 28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285" name="Shape 28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Gina has some cans of cat food. She is putting them in stacks with the same number of cans in each stack. </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89" name="Shape 289"/>
        <p:cNvGrpSpPr/>
        <p:nvPr/>
      </p:nvGrpSpPr>
      <p:grpSpPr>
        <a:xfrm>
          <a:off x="0" y="0"/>
          <a:ext cx="0" cy="0"/>
          <a:chOff x="0" y="0"/>
          <a:chExt cx="0" cy="0"/>
        </a:xfrm>
      </p:grpSpPr>
      <p:sp>
        <p:nvSpPr>
          <p:cNvPr id="290" name="Shape 29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291" name="Shape 29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Gina has 24 cans of cat food. She is putting them in stacks with the same number of cans in each stack.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pic>
        <p:nvPicPr>
          <p:cNvPr descr="Sunflowers, Vase, Fall, Autumn, Bouquet, Flowers" id="80" name="Shape 80"/>
          <p:cNvPicPr preferRelativeResize="0"/>
          <p:nvPr/>
        </p:nvPicPr>
        <p:blipFill rotWithShape="1">
          <a:blip r:embed="rId3">
            <a:alphaModFix/>
          </a:blip>
          <a:srcRect b="22179" l="34410" r="17589" t="9880"/>
          <a:stretch/>
        </p:blipFill>
        <p:spPr>
          <a:xfrm>
            <a:off x="330762" y="650239"/>
            <a:ext cx="3817564" cy="3596639"/>
          </a:xfrm>
          <a:prstGeom prst="rect">
            <a:avLst/>
          </a:prstGeom>
          <a:noFill/>
          <a:ln>
            <a:noFill/>
          </a:ln>
        </p:spPr>
      </p:pic>
      <p:pic>
        <p:nvPicPr>
          <p:cNvPr descr="Autumn Flowers, Bouquet, Gerbera, Autumn Colours" id="81" name="Shape 81"/>
          <p:cNvPicPr preferRelativeResize="0"/>
          <p:nvPr/>
        </p:nvPicPr>
        <p:blipFill rotWithShape="1">
          <a:blip r:embed="rId4">
            <a:alphaModFix/>
          </a:blip>
          <a:srcRect b="4171" l="29299" r="3701" t="7162"/>
          <a:stretch/>
        </p:blipFill>
        <p:spPr>
          <a:xfrm>
            <a:off x="4782876" y="650239"/>
            <a:ext cx="4076644" cy="359664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5" name="Shape 295"/>
        <p:cNvGrpSpPr/>
        <p:nvPr/>
      </p:nvGrpSpPr>
      <p:grpSpPr>
        <a:xfrm>
          <a:off x="0" y="0"/>
          <a:ext cx="0" cy="0"/>
          <a:chOff x="0" y="0"/>
          <a:chExt cx="0" cy="0"/>
        </a:xfrm>
      </p:grpSpPr>
      <p:sp>
        <p:nvSpPr>
          <p:cNvPr id="296" name="Shape 29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297" name="Shape 29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Gina has 24 cans of cat food. She is putting them in stacks of 4. </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1" name="Shape 301"/>
        <p:cNvGrpSpPr/>
        <p:nvPr/>
      </p:nvGrpSpPr>
      <p:grpSpPr>
        <a:xfrm>
          <a:off x="0" y="0"/>
          <a:ext cx="0" cy="0"/>
          <a:chOff x="0" y="0"/>
          <a:chExt cx="0" cy="0"/>
        </a:xfrm>
      </p:grpSpPr>
      <p:sp>
        <p:nvSpPr>
          <p:cNvPr id="302" name="Shape 30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303" name="Shape 30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Gina has 24 cans of cat food. She is putting them in stacks of 4. How many stacks can Gina make?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87" name="Shape 8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florist has 24 roses. She is going to use some of the roses in each bouquet she makes.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93" name="Shape 9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florist has 24 roses. She is going to use 6 of the roses in each bouquet she makes.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99" name="Shape 9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florist has 24 roses. She is going to use 6 of the roses in each bouquet she makes. How many bouquets can she make using all of the roses?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3" name="Shape 103"/>
        <p:cNvGrpSpPr/>
        <p:nvPr/>
      </p:nvGrpSpPr>
      <p:grpSpPr>
        <a:xfrm>
          <a:off x="0" y="0"/>
          <a:ext cx="0" cy="0"/>
          <a:chOff x="0" y="0"/>
          <a:chExt cx="0" cy="0"/>
        </a:xfrm>
      </p:grpSpPr>
      <p:sp>
        <p:nvSpPr>
          <p:cNvPr id="104" name="Shape 10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05" name="Shape 10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Zoe is putting some chairs at tables for a party. She is putting the same number of chairs at each table.</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9" name="Shape 109"/>
        <p:cNvGrpSpPr/>
        <p:nvPr/>
      </p:nvGrpSpPr>
      <p:grpSpPr>
        <a:xfrm>
          <a:off x="0" y="0"/>
          <a:ext cx="0" cy="0"/>
          <a:chOff x="0" y="0"/>
          <a:chExt cx="0" cy="0"/>
        </a:xfrm>
      </p:grpSpPr>
      <p:sp>
        <p:nvSpPr>
          <p:cNvPr id="110" name="Shape 11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11" name="Shape 11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Zoe is putting 36 chairs at tables for a party. She is putting the same number of chairs at each table.</a:t>
            </a:r>
          </a:p>
        </p:txBody>
      </p:sp>
    </p:spTree>
  </p:cSld>
  <p:clrMapOvr>
    <a:masterClrMapping/>
  </p:clrMapOvr>
</p:sld>
</file>

<file path=ppt/theme/theme1.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