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Source Code Pro"/>
      <p:regular r:id="rId47"/>
      <p:bold r:id="rId48"/>
    </p:embeddedFont>
    <p:embeddedFont>
      <p:font typeface="Oswald"/>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SourceCodePro-bold.fntdata"/><Relationship Id="rId47" Type="http://schemas.openxmlformats.org/officeDocument/2006/relationships/font" Target="fonts/SourceCodePro-regular.fntdata"/><Relationship Id="rId4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solidFill>
                  <a:schemeClr val="dk1"/>
                </a:solidFill>
                <a:latin typeface="Arial"/>
                <a:ea typeface="Arial"/>
                <a:cs typeface="Arial"/>
                <a:sym typeface="Arial"/>
              </a:defRPr>
            </a:lvl1pPr>
            <a:lvl2pPr indent="0" lvl="1" marL="457200" marR="0" rtl="0" algn="l">
              <a:spcBef>
                <a:spcPts val="0"/>
              </a:spcBef>
              <a:buNone/>
              <a:defRPr b="0" i="0" sz="1100" u="none" cap="none" strike="noStrike">
                <a:solidFill>
                  <a:schemeClr val="dk1"/>
                </a:solidFill>
                <a:latin typeface="Arial"/>
                <a:ea typeface="Arial"/>
                <a:cs typeface="Arial"/>
                <a:sym typeface="Arial"/>
              </a:defRPr>
            </a:lvl2pPr>
            <a:lvl3pPr indent="0" lvl="2" marL="914400" marR="0" rtl="0" algn="l">
              <a:spcBef>
                <a:spcPts val="0"/>
              </a:spcBef>
              <a:buNone/>
              <a:defRPr b="0" i="0" sz="1100" u="none" cap="none" strike="noStrike">
                <a:solidFill>
                  <a:schemeClr val="dk1"/>
                </a:solidFill>
                <a:latin typeface="Arial"/>
                <a:ea typeface="Arial"/>
                <a:cs typeface="Arial"/>
                <a:sym typeface="Arial"/>
              </a:defRPr>
            </a:lvl3pPr>
            <a:lvl4pPr indent="0" lvl="3" marL="1371600" marR="0" rtl="0" algn="l">
              <a:spcBef>
                <a:spcPts val="0"/>
              </a:spcBef>
              <a:buNone/>
              <a:defRPr b="0" i="0" sz="1100" u="none" cap="none" strike="noStrike">
                <a:solidFill>
                  <a:schemeClr val="dk1"/>
                </a:solidFill>
                <a:latin typeface="Arial"/>
                <a:ea typeface="Arial"/>
                <a:cs typeface="Arial"/>
                <a:sym typeface="Arial"/>
              </a:defRPr>
            </a:lvl4pPr>
            <a:lvl5pPr indent="0" lvl="4" marL="1828800" marR="0" rtl="0" algn="l">
              <a:spcBef>
                <a:spcPts val="0"/>
              </a:spcBef>
              <a:buNone/>
              <a:defRPr b="0" i="0" sz="1100" u="none" cap="none" strike="noStrike">
                <a:solidFill>
                  <a:schemeClr val="dk1"/>
                </a:solidFill>
                <a:latin typeface="Arial"/>
                <a:ea typeface="Arial"/>
                <a:cs typeface="Arial"/>
                <a:sym typeface="Arial"/>
              </a:defRPr>
            </a:lvl5pPr>
            <a:lvl6pPr indent="0" lvl="5" marL="2286000" marR="0" rtl="0" algn="l">
              <a:spcBef>
                <a:spcPts val="0"/>
              </a:spcBef>
              <a:buNone/>
              <a:defRPr b="0" i="0" sz="1100" u="none" cap="none" strike="noStrike">
                <a:solidFill>
                  <a:schemeClr val="dk1"/>
                </a:solidFill>
                <a:latin typeface="Arial"/>
                <a:ea typeface="Arial"/>
                <a:cs typeface="Arial"/>
                <a:sym typeface="Arial"/>
              </a:defRPr>
            </a:lvl6pPr>
            <a:lvl7pPr indent="0" lvl="6" marL="2743200" marR="0" rtl="0" algn="l">
              <a:spcBef>
                <a:spcPts val="0"/>
              </a:spcBef>
              <a:buNone/>
              <a:defRPr b="0" i="0" sz="1100" u="none" cap="none" strike="noStrike">
                <a:solidFill>
                  <a:schemeClr val="dk1"/>
                </a:solidFill>
                <a:latin typeface="Arial"/>
                <a:ea typeface="Arial"/>
                <a:cs typeface="Arial"/>
                <a:sym typeface="Arial"/>
              </a:defRPr>
            </a:lvl7pPr>
            <a:lvl8pPr indent="0" lvl="7" marL="3200400" marR="0" rtl="0" algn="l">
              <a:spcBef>
                <a:spcPts val="0"/>
              </a:spcBef>
              <a:buNone/>
              <a:defRPr b="0" i="0" sz="1100" u="none" cap="none" strike="noStrike">
                <a:solidFill>
                  <a:schemeClr val="dk1"/>
                </a:solidFill>
                <a:latin typeface="Arial"/>
                <a:ea typeface="Arial"/>
                <a:cs typeface="Arial"/>
                <a:sym typeface="Arial"/>
              </a:defRPr>
            </a:lvl8pPr>
            <a:lvl9pPr indent="0" lvl="8" marL="3657600" marR="0" rtl="0" algn="l">
              <a:spcBef>
                <a:spcPts val="0"/>
              </a:spcBef>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compare to the number of crickets you were picturing?</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If she puts in 8 crickets, how many geckos do you think are in the terrarium?</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Did each gecko eat 8 crickets?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Hector is brining coins to school?</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he wants to put them in the pockets on his backpack?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do we still need to find out? What do you think this number could be?</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coins do you think he is taking to school?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Can one pocket have 2 coins and another pocket have 5 coins?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cupcakes do you think she has?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flavor would you like to imagine they are?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number compare to your estimate?</a:t>
            </a:r>
            <a:br>
              <a:rPr b="0" i="0" lang="en" sz="1100" u="none" cap="none" strike="noStrike">
                <a:solidFill>
                  <a:schemeClr val="dk1"/>
                </a:solidFill>
                <a:latin typeface="Arial"/>
                <a:ea typeface="Arial"/>
                <a:cs typeface="Arial"/>
                <a:sym typeface="Arial"/>
              </a:rPr>
            </a:br>
            <a:r>
              <a:rPr b="0" i="0" lang="en" sz="1100" u="none" cap="none" strike="noStrike">
                <a:solidFill>
                  <a:schemeClr val="dk1"/>
                </a:solidFill>
                <a:latin typeface="Arial"/>
                <a:ea typeface="Arial"/>
                <a:cs typeface="Arial"/>
                <a:sym typeface="Arial"/>
              </a:rPr>
              <a:t>How many boxes do you think she could fill with 30 cupcakes? Why do you think that?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Could there be 30 cupcakes in each box?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 you think there’s more than 30 or less than 30 cupcakes in each box? How do you know?</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8" name="Shape 1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do you think the children will be doing at their art club?</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would you create with some markers if you were in art club?</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4" name="Shape 18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Are there a lot of children in art club? Why do you say that?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markers do you think Mrs. Yau has?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0" name="Shape 1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did this number compare to your guess?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6" name="Shape 19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Does this mean each child will get 40 markers? How do you know?</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2" name="Shape 20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flavor juice do you think he is buying?</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kind of party do you think his class is having?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8" name="Shape 20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If he bought 3 packs, how many juice boxes do you think he got altogether? Why do you say that?</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What’s a reasonable number of juice boxes to buy for a class party?</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What’s an unreasonable number of juice boxes to buy for a class party?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4" name="Shape 21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did this compare to our estimates about how many juice boxes he bought?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0" name="Shape 22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Do you think the answer is closer to 5, 10, or 20? Why do you say that?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6" name="Shape 22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 you know what a corner store is?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chocolate candies do you think Finn bought?</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kinds of stickers do you think she has?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other kinds of treats might she put in the bags?</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2" name="Shape 2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compare to your guesses about how many candies he bought?</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other information do you think we might learn about in this story?</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8" name="Shape 23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4" name="Shape 24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solve this problem?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Did each candy cost more than 36 cents or less than 36 cents? How do you know?</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0" name="Shape 25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pretzels do you think the friend brought?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Are you picturing big pretzels or small pretzels?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6" name="Shape 25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62" name="Shape 26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Will you each get 18 pretzels?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solve this problem if there is only one number in the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solve this problem? How do you know?</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68" name="Shape 26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pepperoni pizzas do you think he’s making?</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pieces of pepperoni do you think he puts on an extra small pizza? Why do you say that?</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4" name="Shape 2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other information could we learn in this story? How would that be helpful?</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0" name="Shape 28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Did Reggie put 80 slices of pepperoni on each pizza?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solve this problem? How do you know?</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6" name="Shape 28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packs of cards do you think he bought?</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 you think he was feeling as he opened all those packs of cards?</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she only made 4 treat bags?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stickers do you think she has?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2" name="Shape 29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new Pokemon cards do you think he has after opening all 5 packs? What’s a reasonable amount? What’s an unreasonable amount?</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8" name="Shape 29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number of cards compare to your guesses?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2" name="Shape 302"/>
        <p:cNvGrpSpPr/>
        <p:nvPr/>
      </p:nvGrpSpPr>
      <p:grpSpPr>
        <a:xfrm>
          <a:off x="0" y="0"/>
          <a:ext cx="0" cy="0"/>
          <a:chOff x="0" y="0"/>
          <a:chExt cx="0" cy="0"/>
        </a:xfrm>
      </p:grpSpPr>
      <p:sp>
        <p:nvSpPr>
          <p:cNvPr id="303" name="Shape 30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04" name="Shape 30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Does one pack have 50 cards in it?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answer this question? How do you know?</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Does this mean each treat bag will get 12 stickers?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Can she put 10 stickers in each treat bag? 5 stickers? How do you 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crickets do you think a gecko eats?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crickets and geckos are you picturing in the terrarium?</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If your students are not familiar with geckos and/or crickets, the next two slides contain images that may support their understanding of this problem.</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Source: https://pixabay.com/en/crown-gecko-reptile-gecko-1302347/</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Source: https://pixabay.com/en/insect-green-cricket-fabric-nature-1613679/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 name="Shape 12"/>
          <p:cNvSpPr txBox="1"/>
          <p:nvPr>
            <p:ph type="ctrTitle"/>
          </p:nvPr>
        </p:nvSpPr>
        <p:spPr>
          <a:xfrm>
            <a:off x="411175" y="644300"/>
            <a:ext cx="8282399" cy="21090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lt1"/>
              </a:buClr>
              <a:buFont typeface="Oswald"/>
              <a:buNone/>
              <a:defRPr b="0" i="0" sz="60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6000">
                <a:solidFill>
                  <a:schemeClr val="lt1"/>
                </a:solidFill>
                <a:latin typeface="Oswald"/>
                <a:ea typeface="Oswald"/>
                <a:cs typeface="Oswald"/>
                <a:sym typeface="Oswald"/>
              </a:defRPr>
            </a:lvl2pPr>
            <a:lvl3pPr indent="0" lvl="2" algn="ctr">
              <a:spcBef>
                <a:spcPts val="0"/>
              </a:spcBef>
              <a:buClr>
                <a:schemeClr val="lt1"/>
              </a:buClr>
              <a:buFont typeface="Oswald"/>
              <a:buNone/>
              <a:defRPr sz="6000">
                <a:solidFill>
                  <a:schemeClr val="lt1"/>
                </a:solidFill>
                <a:latin typeface="Oswald"/>
                <a:ea typeface="Oswald"/>
                <a:cs typeface="Oswald"/>
                <a:sym typeface="Oswald"/>
              </a:defRPr>
            </a:lvl3pPr>
            <a:lvl4pPr indent="0" lvl="3" algn="ctr">
              <a:spcBef>
                <a:spcPts val="0"/>
              </a:spcBef>
              <a:buClr>
                <a:schemeClr val="lt1"/>
              </a:buClr>
              <a:buFont typeface="Oswald"/>
              <a:buNone/>
              <a:defRPr sz="6000">
                <a:solidFill>
                  <a:schemeClr val="lt1"/>
                </a:solidFill>
                <a:latin typeface="Oswald"/>
                <a:ea typeface="Oswald"/>
                <a:cs typeface="Oswald"/>
                <a:sym typeface="Oswald"/>
              </a:defRPr>
            </a:lvl4pPr>
            <a:lvl5pPr indent="0" lvl="4" algn="ctr">
              <a:spcBef>
                <a:spcPts val="0"/>
              </a:spcBef>
              <a:buClr>
                <a:schemeClr val="lt1"/>
              </a:buClr>
              <a:buFont typeface="Oswald"/>
              <a:buNone/>
              <a:defRPr sz="6000">
                <a:solidFill>
                  <a:schemeClr val="lt1"/>
                </a:solidFill>
                <a:latin typeface="Oswald"/>
                <a:ea typeface="Oswald"/>
                <a:cs typeface="Oswald"/>
                <a:sym typeface="Oswald"/>
              </a:defRPr>
            </a:lvl5pPr>
            <a:lvl6pPr indent="0" lvl="5" algn="ctr">
              <a:spcBef>
                <a:spcPts val="0"/>
              </a:spcBef>
              <a:buClr>
                <a:schemeClr val="lt1"/>
              </a:buClr>
              <a:buFont typeface="Oswald"/>
              <a:buNone/>
              <a:defRPr sz="6000">
                <a:solidFill>
                  <a:schemeClr val="lt1"/>
                </a:solidFill>
                <a:latin typeface="Oswald"/>
                <a:ea typeface="Oswald"/>
                <a:cs typeface="Oswald"/>
                <a:sym typeface="Oswald"/>
              </a:defRPr>
            </a:lvl6pPr>
            <a:lvl7pPr indent="0" lvl="6" algn="ctr">
              <a:spcBef>
                <a:spcPts val="0"/>
              </a:spcBef>
              <a:buClr>
                <a:schemeClr val="lt1"/>
              </a:buClr>
              <a:buFont typeface="Oswald"/>
              <a:buNone/>
              <a:defRPr sz="6000">
                <a:solidFill>
                  <a:schemeClr val="lt1"/>
                </a:solidFill>
                <a:latin typeface="Oswald"/>
                <a:ea typeface="Oswald"/>
                <a:cs typeface="Oswald"/>
                <a:sym typeface="Oswald"/>
              </a:defRPr>
            </a:lvl7pPr>
            <a:lvl8pPr indent="0" lvl="7" algn="ctr">
              <a:spcBef>
                <a:spcPts val="0"/>
              </a:spcBef>
              <a:buClr>
                <a:schemeClr val="lt1"/>
              </a:buClr>
              <a:buFont typeface="Oswald"/>
              <a:buNone/>
              <a:defRPr sz="6000">
                <a:solidFill>
                  <a:schemeClr val="lt1"/>
                </a:solidFill>
                <a:latin typeface="Oswald"/>
                <a:ea typeface="Oswald"/>
                <a:cs typeface="Oswald"/>
                <a:sym typeface="Oswald"/>
              </a:defRPr>
            </a:lvl8pPr>
            <a:lvl9pPr indent="0" lvl="8" algn="ctr">
              <a:spcBef>
                <a:spcPts val="0"/>
              </a:spcBef>
              <a:buClr>
                <a:schemeClr val="lt1"/>
              </a:buClr>
              <a:buFont typeface="Oswald"/>
              <a:buNone/>
              <a:defRPr sz="6000">
                <a:solidFill>
                  <a:schemeClr val="lt1"/>
                </a:solidFill>
                <a:latin typeface="Oswald"/>
                <a:ea typeface="Oswald"/>
                <a:cs typeface="Oswald"/>
                <a:sym typeface="Oswald"/>
              </a:defRPr>
            </a:lvl9pPr>
          </a:lstStyle>
          <a:p/>
        </p:txBody>
      </p:sp>
      <p:sp>
        <p:nvSpPr>
          <p:cNvPr id="13" name="Shape 13"/>
          <p:cNvSpPr txBox="1"/>
          <p:nvPr>
            <p:ph idx="1" type="subTitle"/>
          </p:nvPr>
        </p:nvSpPr>
        <p:spPr>
          <a:xfrm>
            <a:off x="411175" y="3398250"/>
            <a:ext cx="8282399" cy="12605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1pPr>
            <a:lvl2pPr indent="0" lvl="1" marL="4572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2pPr>
            <a:lvl3pPr indent="0" lvl="2" marL="9144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3pPr>
            <a:lvl4pPr indent="0" lvl="3" marL="13716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4pPr>
            <a:lvl5pPr indent="0" lvl="4" marL="18288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5pPr>
            <a:lvl6pPr indent="0" lvl="5" marL="22860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6pPr>
            <a:lvl7pPr indent="0" lvl="6" marL="27432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7pPr>
            <a:lvl8pPr indent="0" lvl="7" marL="32004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8pPr>
            <a:lvl9pPr indent="0" lvl="8" marL="36576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12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12000">
                <a:solidFill>
                  <a:schemeClr val="dk2"/>
                </a:solidFill>
                <a:latin typeface="Oswald"/>
                <a:ea typeface="Oswald"/>
                <a:cs typeface="Oswald"/>
                <a:sym typeface="Oswald"/>
              </a:defRPr>
            </a:lvl2pPr>
            <a:lvl3pPr indent="0" lvl="2">
              <a:spcBef>
                <a:spcPts val="0"/>
              </a:spcBef>
              <a:buClr>
                <a:schemeClr val="dk2"/>
              </a:buClr>
              <a:buFont typeface="Oswald"/>
              <a:buNone/>
              <a:defRPr sz="12000">
                <a:solidFill>
                  <a:schemeClr val="dk2"/>
                </a:solidFill>
                <a:latin typeface="Oswald"/>
                <a:ea typeface="Oswald"/>
                <a:cs typeface="Oswald"/>
                <a:sym typeface="Oswald"/>
              </a:defRPr>
            </a:lvl3pPr>
            <a:lvl4pPr indent="0" lvl="3">
              <a:spcBef>
                <a:spcPts val="0"/>
              </a:spcBef>
              <a:buClr>
                <a:schemeClr val="dk2"/>
              </a:buClr>
              <a:buFont typeface="Oswald"/>
              <a:buNone/>
              <a:defRPr sz="12000">
                <a:solidFill>
                  <a:schemeClr val="dk2"/>
                </a:solidFill>
                <a:latin typeface="Oswald"/>
                <a:ea typeface="Oswald"/>
                <a:cs typeface="Oswald"/>
                <a:sym typeface="Oswald"/>
              </a:defRPr>
            </a:lvl4pPr>
            <a:lvl5pPr indent="0" lvl="4">
              <a:spcBef>
                <a:spcPts val="0"/>
              </a:spcBef>
              <a:buClr>
                <a:schemeClr val="dk2"/>
              </a:buClr>
              <a:buFont typeface="Oswald"/>
              <a:buNone/>
              <a:defRPr sz="12000">
                <a:solidFill>
                  <a:schemeClr val="dk2"/>
                </a:solidFill>
                <a:latin typeface="Oswald"/>
                <a:ea typeface="Oswald"/>
                <a:cs typeface="Oswald"/>
                <a:sym typeface="Oswald"/>
              </a:defRPr>
            </a:lvl5pPr>
            <a:lvl6pPr indent="0" lvl="5">
              <a:spcBef>
                <a:spcPts val="0"/>
              </a:spcBef>
              <a:buClr>
                <a:schemeClr val="dk2"/>
              </a:buClr>
              <a:buFont typeface="Oswald"/>
              <a:buNone/>
              <a:defRPr sz="12000">
                <a:solidFill>
                  <a:schemeClr val="dk2"/>
                </a:solidFill>
                <a:latin typeface="Oswald"/>
                <a:ea typeface="Oswald"/>
                <a:cs typeface="Oswald"/>
                <a:sym typeface="Oswald"/>
              </a:defRPr>
            </a:lvl6pPr>
            <a:lvl7pPr indent="0" lvl="6">
              <a:spcBef>
                <a:spcPts val="0"/>
              </a:spcBef>
              <a:buClr>
                <a:schemeClr val="dk2"/>
              </a:buClr>
              <a:buFont typeface="Oswald"/>
              <a:buNone/>
              <a:defRPr sz="12000">
                <a:solidFill>
                  <a:schemeClr val="dk2"/>
                </a:solidFill>
                <a:latin typeface="Oswald"/>
                <a:ea typeface="Oswald"/>
                <a:cs typeface="Oswald"/>
                <a:sym typeface="Oswald"/>
              </a:defRPr>
            </a:lvl7pPr>
            <a:lvl8pPr indent="0" lvl="7">
              <a:spcBef>
                <a:spcPts val="0"/>
              </a:spcBef>
              <a:buClr>
                <a:schemeClr val="dk2"/>
              </a:buClr>
              <a:buFont typeface="Oswald"/>
              <a:buNone/>
              <a:defRPr sz="12000">
                <a:solidFill>
                  <a:schemeClr val="dk2"/>
                </a:solidFill>
                <a:latin typeface="Oswald"/>
                <a:ea typeface="Oswald"/>
                <a:cs typeface="Oswald"/>
                <a:sym typeface="Oswald"/>
              </a:defRPr>
            </a:lvl8pPr>
            <a:lvl9pPr indent="0" lvl="8">
              <a:spcBef>
                <a:spcPts val="0"/>
              </a:spcBef>
              <a:buClr>
                <a:schemeClr val="dk2"/>
              </a:buClr>
              <a:buFont typeface="Oswald"/>
              <a:buNone/>
              <a:defRPr sz="12000">
                <a:solidFill>
                  <a:schemeClr val="dk2"/>
                </a:solidFill>
                <a:latin typeface="Oswald"/>
                <a:ea typeface="Oswald"/>
                <a:cs typeface="Oswald"/>
                <a:sym typeface="Oswald"/>
              </a:defRPr>
            </a:lvl9pPr>
          </a:lstStyle>
          <a:p/>
        </p:txBody>
      </p:sp>
      <p:sp>
        <p:nvSpPr>
          <p:cNvPr id="54" name="Shape 54"/>
          <p:cNvSpPr txBox="1"/>
          <p:nvPr>
            <p:ph idx="1" type="body"/>
          </p:nvPr>
        </p:nvSpPr>
        <p:spPr>
          <a:xfrm>
            <a:off x="311700" y="3152225"/>
            <a:ext cx="8520599" cy="13008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55" name="Shape 5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cxnSp>
        <p:nvCxnSpPr>
          <p:cNvPr id="16" name="Shape 16"/>
          <p:cNvCxnSpPr/>
          <p:nvPr/>
        </p:nvCxnSpPr>
        <p:spPr>
          <a:xfrm>
            <a:off x="429200" y="1275576"/>
            <a:ext cx="614099" cy="0"/>
          </a:xfrm>
          <a:prstGeom prst="straightConnector1">
            <a:avLst/>
          </a:prstGeom>
          <a:noFill/>
          <a:ln cap="flat" cmpd="sng" w="19050">
            <a:solidFill>
              <a:schemeClr val="dk2"/>
            </a:solidFill>
            <a:prstDash val="lgDash"/>
            <a:round/>
            <a:headEnd len="med" w="med" type="none"/>
            <a:tailEnd len="med" w="med" type="none"/>
          </a:ln>
        </p:spPr>
      </p:cxnSp>
      <p:sp>
        <p:nvSpPr>
          <p:cNvPr id="17" name="Shape 17"/>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18" name="Shape 18"/>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19" name="Shape 19"/>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311700" y="4230575"/>
            <a:ext cx="5998800" cy="60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2"/>
              </a:buClr>
              <a:buFont typeface="Oswald"/>
              <a:buNone/>
              <a:defRPr b="0" i="0" sz="2100" u="none" cap="none" strike="noStrike">
                <a:solidFill>
                  <a:schemeClr val="dk2"/>
                </a:solidFill>
                <a:latin typeface="Oswald"/>
                <a:ea typeface="Oswald"/>
                <a:cs typeface="Oswald"/>
                <a:sym typeface="Oswald"/>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22" name="Shape 2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 name="Shape 25"/>
          <p:cNvSpPr txBox="1"/>
          <p:nvPr>
            <p:ph type="title"/>
          </p:nvPr>
        </p:nvSpPr>
        <p:spPr>
          <a:xfrm>
            <a:off x="430800" y="1889700"/>
            <a:ext cx="8282399" cy="15165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lt1"/>
              </a:buClr>
              <a:buFont typeface="Oswald"/>
              <a:buNone/>
              <a:defRPr b="0" i="0" sz="36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3600">
                <a:solidFill>
                  <a:schemeClr val="lt1"/>
                </a:solidFill>
                <a:latin typeface="Oswald"/>
                <a:ea typeface="Oswald"/>
                <a:cs typeface="Oswald"/>
                <a:sym typeface="Oswald"/>
              </a:defRPr>
            </a:lvl2pPr>
            <a:lvl3pPr indent="0" lvl="2" algn="ctr">
              <a:spcBef>
                <a:spcPts val="0"/>
              </a:spcBef>
              <a:buClr>
                <a:schemeClr val="lt1"/>
              </a:buClr>
              <a:buFont typeface="Oswald"/>
              <a:buNone/>
              <a:defRPr sz="3600">
                <a:solidFill>
                  <a:schemeClr val="lt1"/>
                </a:solidFill>
                <a:latin typeface="Oswald"/>
                <a:ea typeface="Oswald"/>
                <a:cs typeface="Oswald"/>
                <a:sym typeface="Oswald"/>
              </a:defRPr>
            </a:lvl3pPr>
            <a:lvl4pPr indent="0" lvl="3" algn="ctr">
              <a:spcBef>
                <a:spcPts val="0"/>
              </a:spcBef>
              <a:buClr>
                <a:schemeClr val="lt1"/>
              </a:buClr>
              <a:buFont typeface="Oswald"/>
              <a:buNone/>
              <a:defRPr sz="3600">
                <a:solidFill>
                  <a:schemeClr val="lt1"/>
                </a:solidFill>
                <a:latin typeface="Oswald"/>
                <a:ea typeface="Oswald"/>
                <a:cs typeface="Oswald"/>
                <a:sym typeface="Oswald"/>
              </a:defRPr>
            </a:lvl4pPr>
            <a:lvl5pPr indent="0" lvl="4" algn="ctr">
              <a:spcBef>
                <a:spcPts val="0"/>
              </a:spcBef>
              <a:buClr>
                <a:schemeClr val="lt1"/>
              </a:buClr>
              <a:buFont typeface="Oswald"/>
              <a:buNone/>
              <a:defRPr sz="3600">
                <a:solidFill>
                  <a:schemeClr val="lt1"/>
                </a:solidFill>
                <a:latin typeface="Oswald"/>
                <a:ea typeface="Oswald"/>
                <a:cs typeface="Oswald"/>
                <a:sym typeface="Oswald"/>
              </a:defRPr>
            </a:lvl5pPr>
            <a:lvl6pPr indent="0" lvl="5" algn="ctr">
              <a:spcBef>
                <a:spcPts val="0"/>
              </a:spcBef>
              <a:buClr>
                <a:schemeClr val="lt1"/>
              </a:buClr>
              <a:buFont typeface="Oswald"/>
              <a:buNone/>
              <a:defRPr sz="3600">
                <a:solidFill>
                  <a:schemeClr val="lt1"/>
                </a:solidFill>
                <a:latin typeface="Oswald"/>
                <a:ea typeface="Oswald"/>
                <a:cs typeface="Oswald"/>
                <a:sym typeface="Oswald"/>
              </a:defRPr>
            </a:lvl6pPr>
            <a:lvl7pPr indent="0" lvl="6" algn="ctr">
              <a:spcBef>
                <a:spcPts val="0"/>
              </a:spcBef>
              <a:buClr>
                <a:schemeClr val="lt1"/>
              </a:buClr>
              <a:buFont typeface="Oswald"/>
              <a:buNone/>
              <a:defRPr sz="3600">
                <a:solidFill>
                  <a:schemeClr val="lt1"/>
                </a:solidFill>
                <a:latin typeface="Oswald"/>
                <a:ea typeface="Oswald"/>
                <a:cs typeface="Oswald"/>
                <a:sym typeface="Oswald"/>
              </a:defRPr>
            </a:lvl7pPr>
            <a:lvl8pPr indent="0" lvl="7" algn="ctr">
              <a:spcBef>
                <a:spcPts val="0"/>
              </a:spcBef>
              <a:buClr>
                <a:schemeClr val="lt1"/>
              </a:buClr>
              <a:buFont typeface="Oswald"/>
              <a:buNone/>
              <a:defRPr sz="3600">
                <a:solidFill>
                  <a:schemeClr val="lt1"/>
                </a:solidFill>
                <a:latin typeface="Oswald"/>
                <a:ea typeface="Oswald"/>
                <a:cs typeface="Oswald"/>
                <a:sym typeface="Oswald"/>
              </a:defRPr>
            </a:lvl8pPr>
            <a:lvl9pPr indent="0" lvl="8" algn="ctr">
              <a:spcBef>
                <a:spcPts val="0"/>
              </a:spcBef>
              <a:buClr>
                <a:schemeClr val="lt1"/>
              </a:buClr>
              <a:buFont typeface="Oswald"/>
              <a:buNone/>
              <a:defRPr sz="3600">
                <a:solidFill>
                  <a:schemeClr val="lt1"/>
                </a:solidFill>
                <a:latin typeface="Oswald"/>
                <a:ea typeface="Oswald"/>
                <a:cs typeface="Oswald"/>
                <a:sym typeface="Oswald"/>
              </a:defRPr>
            </a:lvl9pPr>
          </a:lstStyle>
          <a:p/>
        </p:txBody>
      </p:sp>
      <p:sp>
        <p:nvSpPr>
          <p:cNvPr id="26" name="Shape 26"/>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x="0" y="0"/>
          <a:ext cx="0" cy="0"/>
          <a:chOff x="0" y="0"/>
          <a:chExt cx="0" cy="0"/>
        </a:xfrm>
      </p:grpSpPr>
      <p:cxnSp>
        <p:nvCxnSpPr>
          <p:cNvPr id="28" name="Shape 28"/>
          <p:cNvCxnSpPr/>
          <p:nvPr/>
        </p:nvCxnSpPr>
        <p:spPr>
          <a:xfrm>
            <a:off x="429200" y="1275576"/>
            <a:ext cx="614099" cy="0"/>
          </a:xfrm>
          <a:prstGeom prst="straightConnector1">
            <a:avLst/>
          </a:prstGeom>
          <a:noFill/>
          <a:ln cap="flat" cmpd="sng" w="19050">
            <a:solidFill>
              <a:schemeClr val="dk2"/>
            </a:solidFill>
            <a:prstDash val="lgDash"/>
            <a:round/>
            <a:headEnd len="med" w="med" type="none"/>
            <a:tailEnd len="med" w="med" type="none"/>
          </a:ln>
        </p:spPr>
      </p:cxnSp>
      <p:sp>
        <p:nvSpPr>
          <p:cNvPr id="29" name="Shape 29"/>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30" name="Shape 30"/>
          <p:cNvSpPr txBox="1"/>
          <p:nvPr>
            <p:ph idx="1" type="body"/>
          </p:nvPr>
        </p:nvSpPr>
        <p:spPr>
          <a:xfrm>
            <a:off x="311700" y="1468825"/>
            <a:ext cx="39998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31" name="Shape 31"/>
          <p:cNvSpPr txBox="1"/>
          <p:nvPr>
            <p:ph idx="2" type="body"/>
          </p:nvPr>
        </p:nvSpPr>
        <p:spPr>
          <a:xfrm>
            <a:off x="4832400" y="1468825"/>
            <a:ext cx="39998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32" name="Shape 3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35" name="Shape 3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cxnSp>
        <p:nvCxnSpPr>
          <p:cNvPr id="37" name="Shape 37"/>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8" name="Shape 38"/>
          <p:cNvSpPr txBox="1"/>
          <p:nvPr>
            <p:ph type="title"/>
          </p:nvPr>
        </p:nvSpPr>
        <p:spPr>
          <a:xfrm>
            <a:off x="311700" y="631800"/>
            <a:ext cx="2807999" cy="7556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24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2400">
                <a:solidFill>
                  <a:schemeClr val="dk2"/>
                </a:solidFill>
                <a:latin typeface="Oswald"/>
                <a:ea typeface="Oswald"/>
                <a:cs typeface="Oswald"/>
                <a:sym typeface="Oswald"/>
              </a:defRPr>
            </a:lvl2pPr>
            <a:lvl3pPr indent="0" lvl="2">
              <a:spcBef>
                <a:spcPts val="0"/>
              </a:spcBef>
              <a:buClr>
                <a:schemeClr val="dk2"/>
              </a:buClr>
              <a:buFont typeface="Oswald"/>
              <a:buNone/>
              <a:defRPr sz="2400">
                <a:solidFill>
                  <a:schemeClr val="dk2"/>
                </a:solidFill>
                <a:latin typeface="Oswald"/>
                <a:ea typeface="Oswald"/>
                <a:cs typeface="Oswald"/>
                <a:sym typeface="Oswald"/>
              </a:defRPr>
            </a:lvl3pPr>
            <a:lvl4pPr indent="0" lvl="3">
              <a:spcBef>
                <a:spcPts val="0"/>
              </a:spcBef>
              <a:buClr>
                <a:schemeClr val="dk2"/>
              </a:buClr>
              <a:buFont typeface="Oswald"/>
              <a:buNone/>
              <a:defRPr sz="2400">
                <a:solidFill>
                  <a:schemeClr val="dk2"/>
                </a:solidFill>
                <a:latin typeface="Oswald"/>
                <a:ea typeface="Oswald"/>
                <a:cs typeface="Oswald"/>
                <a:sym typeface="Oswald"/>
              </a:defRPr>
            </a:lvl4pPr>
            <a:lvl5pPr indent="0" lvl="4">
              <a:spcBef>
                <a:spcPts val="0"/>
              </a:spcBef>
              <a:buClr>
                <a:schemeClr val="dk2"/>
              </a:buClr>
              <a:buFont typeface="Oswald"/>
              <a:buNone/>
              <a:defRPr sz="2400">
                <a:solidFill>
                  <a:schemeClr val="dk2"/>
                </a:solidFill>
                <a:latin typeface="Oswald"/>
                <a:ea typeface="Oswald"/>
                <a:cs typeface="Oswald"/>
                <a:sym typeface="Oswald"/>
              </a:defRPr>
            </a:lvl5pPr>
            <a:lvl6pPr indent="0" lvl="5">
              <a:spcBef>
                <a:spcPts val="0"/>
              </a:spcBef>
              <a:buClr>
                <a:schemeClr val="dk2"/>
              </a:buClr>
              <a:buFont typeface="Oswald"/>
              <a:buNone/>
              <a:defRPr sz="2400">
                <a:solidFill>
                  <a:schemeClr val="dk2"/>
                </a:solidFill>
                <a:latin typeface="Oswald"/>
                <a:ea typeface="Oswald"/>
                <a:cs typeface="Oswald"/>
                <a:sym typeface="Oswald"/>
              </a:defRPr>
            </a:lvl6pPr>
            <a:lvl7pPr indent="0" lvl="6">
              <a:spcBef>
                <a:spcPts val="0"/>
              </a:spcBef>
              <a:buClr>
                <a:schemeClr val="dk2"/>
              </a:buClr>
              <a:buFont typeface="Oswald"/>
              <a:buNone/>
              <a:defRPr sz="2400">
                <a:solidFill>
                  <a:schemeClr val="dk2"/>
                </a:solidFill>
                <a:latin typeface="Oswald"/>
                <a:ea typeface="Oswald"/>
                <a:cs typeface="Oswald"/>
                <a:sym typeface="Oswald"/>
              </a:defRPr>
            </a:lvl7pPr>
            <a:lvl8pPr indent="0" lvl="7">
              <a:spcBef>
                <a:spcPts val="0"/>
              </a:spcBef>
              <a:buClr>
                <a:schemeClr val="dk2"/>
              </a:buClr>
              <a:buFont typeface="Oswald"/>
              <a:buNone/>
              <a:defRPr sz="2400">
                <a:solidFill>
                  <a:schemeClr val="dk2"/>
                </a:solidFill>
                <a:latin typeface="Oswald"/>
                <a:ea typeface="Oswald"/>
                <a:cs typeface="Oswald"/>
                <a:sym typeface="Oswald"/>
              </a:defRPr>
            </a:lvl8pPr>
            <a:lvl9pPr indent="0" lvl="8">
              <a:spcBef>
                <a:spcPts val="0"/>
              </a:spcBef>
              <a:buClr>
                <a:schemeClr val="dk2"/>
              </a:buClr>
              <a:buFont typeface="Oswald"/>
              <a:buNone/>
              <a:defRPr sz="2400">
                <a:solidFill>
                  <a:schemeClr val="dk2"/>
                </a:solidFill>
                <a:latin typeface="Oswald"/>
                <a:ea typeface="Oswald"/>
                <a:cs typeface="Oswald"/>
                <a:sym typeface="Oswald"/>
              </a:defRPr>
            </a:lvl9pPr>
          </a:lstStyle>
          <a:p/>
        </p:txBody>
      </p:sp>
      <p:sp>
        <p:nvSpPr>
          <p:cNvPr id="39" name="Shape 39"/>
          <p:cNvSpPr txBox="1"/>
          <p:nvPr>
            <p:ph idx="1" type="body"/>
          </p:nvPr>
        </p:nvSpPr>
        <p:spPr>
          <a:xfrm>
            <a:off x="311700" y="1618203"/>
            <a:ext cx="2807999" cy="29508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40" name="Shape 4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1" name="Shape 41"/>
        <p:cNvGrpSpPr/>
        <p:nvPr/>
      </p:nvGrpSpPr>
      <p:grpSpPr>
        <a:xfrm>
          <a:off x="0" y="0"/>
          <a:ext cx="0" cy="0"/>
          <a:chOff x="0" y="0"/>
          <a:chExt cx="0" cy="0"/>
        </a:xfrm>
      </p:grpSpPr>
      <p:sp>
        <p:nvSpPr>
          <p:cNvPr id="42" name="Shape 42"/>
          <p:cNvSpPr txBox="1"/>
          <p:nvPr>
            <p:ph type="title"/>
          </p:nvPr>
        </p:nvSpPr>
        <p:spPr>
          <a:xfrm>
            <a:off x="490250" y="528900"/>
            <a:ext cx="5678099" cy="4085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lt1"/>
              </a:buClr>
              <a:buFont typeface="Oswald"/>
              <a:buNone/>
              <a:defRPr b="0" i="0" sz="5400" u="none" cap="none" strike="noStrike">
                <a:solidFill>
                  <a:schemeClr val="lt1"/>
                </a:solidFill>
                <a:latin typeface="Oswald"/>
                <a:ea typeface="Oswald"/>
                <a:cs typeface="Oswald"/>
                <a:sym typeface="Oswald"/>
              </a:defRPr>
            </a:lvl1pPr>
            <a:lvl2pPr indent="0" lvl="1">
              <a:spcBef>
                <a:spcPts val="0"/>
              </a:spcBef>
              <a:buClr>
                <a:schemeClr val="lt1"/>
              </a:buClr>
              <a:buFont typeface="Oswald"/>
              <a:buNone/>
              <a:defRPr sz="5400">
                <a:solidFill>
                  <a:schemeClr val="lt1"/>
                </a:solidFill>
                <a:latin typeface="Oswald"/>
                <a:ea typeface="Oswald"/>
                <a:cs typeface="Oswald"/>
                <a:sym typeface="Oswald"/>
              </a:defRPr>
            </a:lvl2pPr>
            <a:lvl3pPr indent="0" lvl="2">
              <a:spcBef>
                <a:spcPts val="0"/>
              </a:spcBef>
              <a:buClr>
                <a:schemeClr val="lt1"/>
              </a:buClr>
              <a:buFont typeface="Oswald"/>
              <a:buNone/>
              <a:defRPr sz="5400">
                <a:solidFill>
                  <a:schemeClr val="lt1"/>
                </a:solidFill>
                <a:latin typeface="Oswald"/>
                <a:ea typeface="Oswald"/>
                <a:cs typeface="Oswald"/>
                <a:sym typeface="Oswald"/>
              </a:defRPr>
            </a:lvl3pPr>
            <a:lvl4pPr indent="0" lvl="3">
              <a:spcBef>
                <a:spcPts val="0"/>
              </a:spcBef>
              <a:buClr>
                <a:schemeClr val="lt1"/>
              </a:buClr>
              <a:buFont typeface="Oswald"/>
              <a:buNone/>
              <a:defRPr sz="5400">
                <a:solidFill>
                  <a:schemeClr val="lt1"/>
                </a:solidFill>
                <a:latin typeface="Oswald"/>
                <a:ea typeface="Oswald"/>
                <a:cs typeface="Oswald"/>
                <a:sym typeface="Oswald"/>
              </a:defRPr>
            </a:lvl4pPr>
            <a:lvl5pPr indent="0" lvl="4">
              <a:spcBef>
                <a:spcPts val="0"/>
              </a:spcBef>
              <a:buClr>
                <a:schemeClr val="lt1"/>
              </a:buClr>
              <a:buFont typeface="Oswald"/>
              <a:buNone/>
              <a:defRPr sz="5400">
                <a:solidFill>
                  <a:schemeClr val="lt1"/>
                </a:solidFill>
                <a:latin typeface="Oswald"/>
                <a:ea typeface="Oswald"/>
                <a:cs typeface="Oswald"/>
                <a:sym typeface="Oswald"/>
              </a:defRPr>
            </a:lvl5pPr>
            <a:lvl6pPr indent="0" lvl="5">
              <a:spcBef>
                <a:spcPts val="0"/>
              </a:spcBef>
              <a:buClr>
                <a:schemeClr val="lt1"/>
              </a:buClr>
              <a:buFont typeface="Oswald"/>
              <a:buNone/>
              <a:defRPr sz="5400">
                <a:solidFill>
                  <a:schemeClr val="lt1"/>
                </a:solidFill>
                <a:latin typeface="Oswald"/>
                <a:ea typeface="Oswald"/>
                <a:cs typeface="Oswald"/>
                <a:sym typeface="Oswald"/>
              </a:defRPr>
            </a:lvl6pPr>
            <a:lvl7pPr indent="0" lvl="6">
              <a:spcBef>
                <a:spcPts val="0"/>
              </a:spcBef>
              <a:buClr>
                <a:schemeClr val="lt1"/>
              </a:buClr>
              <a:buFont typeface="Oswald"/>
              <a:buNone/>
              <a:defRPr sz="5400">
                <a:solidFill>
                  <a:schemeClr val="lt1"/>
                </a:solidFill>
                <a:latin typeface="Oswald"/>
                <a:ea typeface="Oswald"/>
                <a:cs typeface="Oswald"/>
                <a:sym typeface="Oswald"/>
              </a:defRPr>
            </a:lvl7pPr>
            <a:lvl8pPr indent="0" lvl="7">
              <a:spcBef>
                <a:spcPts val="0"/>
              </a:spcBef>
              <a:buClr>
                <a:schemeClr val="lt1"/>
              </a:buClr>
              <a:buFont typeface="Oswald"/>
              <a:buNone/>
              <a:defRPr sz="5400">
                <a:solidFill>
                  <a:schemeClr val="lt1"/>
                </a:solidFill>
                <a:latin typeface="Oswald"/>
                <a:ea typeface="Oswald"/>
                <a:cs typeface="Oswald"/>
                <a:sym typeface="Oswald"/>
              </a:defRPr>
            </a:lvl8pPr>
            <a:lvl9pPr indent="0" lvl="8">
              <a:spcBef>
                <a:spcPts val="0"/>
              </a:spcBef>
              <a:buClr>
                <a:schemeClr val="lt1"/>
              </a:buClr>
              <a:buFont typeface="Oswald"/>
              <a:buNone/>
              <a:defRPr sz="5400">
                <a:solidFill>
                  <a:schemeClr val="lt1"/>
                </a:solidFill>
                <a:latin typeface="Oswald"/>
                <a:ea typeface="Oswald"/>
                <a:cs typeface="Oswald"/>
                <a:sym typeface="Oswald"/>
              </a:defRPr>
            </a:lvl9pPr>
          </a:lstStyle>
          <a:p/>
        </p:txBody>
      </p:sp>
      <p:sp>
        <p:nvSpPr>
          <p:cNvPr id="43" name="Shape 43"/>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4" name="Shape 44"/>
        <p:cNvGrpSpPr/>
        <p:nvPr/>
      </p:nvGrpSpPr>
      <p:grpSpPr>
        <a:xfrm>
          <a:off x="0" y="0"/>
          <a:ext cx="0" cy="0"/>
          <a:chOff x="0" y="0"/>
          <a:chExt cx="0" cy="0"/>
        </a:xfrm>
      </p:grpSpPr>
      <p:sp>
        <p:nvSpPr>
          <p:cNvPr id="45" name="Shape 45"/>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46" name="Shape 46"/>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7" name="Shape 47"/>
          <p:cNvSpPr txBox="1"/>
          <p:nvPr>
            <p:ph type="title"/>
          </p:nvPr>
        </p:nvSpPr>
        <p:spPr>
          <a:xfrm>
            <a:off x="265500" y="1078750"/>
            <a:ext cx="4045199" cy="17892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lt1"/>
              </a:buClr>
              <a:buFont typeface="Oswald"/>
              <a:buNone/>
              <a:defRPr b="0" i="0" sz="46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4600">
                <a:solidFill>
                  <a:schemeClr val="lt1"/>
                </a:solidFill>
                <a:latin typeface="Oswald"/>
                <a:ea typeface="Oswald"/>
                <a:cs typeface="Oswald"/>
                <a:sym typeface="Oswald"/>
              </a:defRPr>
            </a:lvl2pPr>
            <a:lvl3pPr indent="0" lvl="2" algn="ctr">
              <a:spcBef>
                <a:spcPts val="0"/>
              </a:spcBef>
              <a:buClr>
                <a:schemeClr val="lt1"/>
              </a:buClr>
              <a:buFont typeface="Oswald"/>
              <a:buNone/>
              <a:defRPr sz="4600">
                <a:solidFill>
                  <a:schemeClr val="lt1"/>
                </a:solidFill>
                <a:latin typeface="Oswald"/>
                <a:ea typeface="Oswald"/>
                <a:cs typeface="Oswald"/>
                <a:sym typeface="Oswald"/>
              </a:defRPr>
            </a:lvl3pPr>
            <a:lvl4pPr indent="0" lvl="3" algn="ctr">
              <a:spcBef>
                <a:spcPts val="0"/>
              </a:spcBef>
              <a:buClr>
                <a:schemeClr val="lt1"/>
              </a:buClr>
              <a:buFont typeface="Oswald"/>
              <a:buNone/>
              <a:defRPr sz="4600">
                <a:solidFill>
                  <a:schemeClr val="lt1"/>
                </a:solidFill>
                <a:latin typeface="Oswald"/>
                <a:ea typeface="Oswald"/>
                <a:cs typeface="Oswald"/>
                <a:sym typeface="Oswald"/>
              </a:defRPr>
            </a:lvl4pPr>
            <a:lvl5pPr indent="0" lvl="4" algn="ctr">
              <a:spcBef>
                <a:spcPts val="0"/>
              </a:spcBef>
              <a:buClr>
                <a:schemeClr val="lt1"/>
              </a:buClr>
              <a:buFont typeface="Oswald"/>
              <a:buNone/>
              <a:defRPr sz="4600">
                <a:solidFill>
                  <a:schemeClr val="lt1"/>
                </a:solidFill>
                <a:latin typeface="Oswald"/>
                <a:ea typeface="Oswald"/>
                <a:cs typeface="Oswald"/>
                <a:sym typeface="Oswald"/>
              </a:defRPr>
            </a:lvl5pPr>
            <a:lvl6pPr indent="0" lvl="5" algn="ctr">
              <a:spcBef>
                <a:spcPts val="0"/>
              </a:spcBef>
              <a:buClr>
                <a:schemeClr val="lt1"/>
              </a:buClr>
              <a:buFont typeface="Oswald"/>
              <a:buNone/>
              <a:defRPr sz="4600">
                <a:solidFill>
                  <a:schemeClr val="lt1"/>
                </a:solidFill>
                <a:latin typeface="Oswald"/>
                <a:ea typeface="Oswald"/>
                <a:cs typeface="Oswald"/>
                <a:sym typeface="Oswald"/>
              </a:defRPr>
            </a:lvl6pPr>
            <a:lvl7pPr indent="0" lvl="6" algn="ctr">
              <a:spcBef>
                <a:spcPts val="0"/>
              </a:spcBef>
              <a:buClr>
                <a:schemeClr val="lt1"/>
              </a:buClr>
              <a:buFont typeface="Oswald"/>
              <a:buNone/>
              <a:defRPr sz="4600">
                <a:solidFill>
                  <a:schemeClr val="lt1"/>
                </a:solidFill>
                <a:latin typeface="Oswald"/>
                <a:ea typeface="Oswald"/>
                <a:cs typeface="Oswald"/>
                <a:sym typeface="Oswald"/>
              </a:defRPr>
            </a:lvl7pPr>
            <a:lvl8pPr indent="0" lvl="7" algn="ctr">
              <a:spcBef>
                <a:spcPts val="0"/>
              </a:spcBef>
              <a:buClr>
                <a:schemeClr val="lt1"/>
              </a:buClr>
              <a:buFont typeface="Oswald"/>
              <a:buNone/>
              <a:defRPr sz="4600">
                <a:solidFill>
                  <a:schemeClr val="lt1"/>
                </a:solidFill>
                <a:latin typeface="Oswald"/>
                <a:ea typeface="Oswald"/>
                <a:cs typeface="Oswald"/>
                <a:sym typeface="Oswald"/>
              </a:defRPr>
            </a:lvl8pPr>
            <a:lvl9pPr indent="0" lvl="8" algn="ctr">
              <a:spcBef>
                <a:spcPts val="0"/>
              </a:spcBef>
              <a:buClr>
                <a:schemeClr val="lt1"/>
              </a:buClr>
              <a:buFont typeface="Oswald"/>
              <a:buNone/>
              <a:defRPr sz="4600">
                <a:solidFill>
                  <a:schemeClr val="lt1"/>
                </a:solidFill>
                <a:latin typeface="Oswald"/>
                <a:ea typeface="Oswald"/>
                <a:cs typeface="Oswald"/>
                <a:sym typeface="Oswald"/>
              </a:defRPr>
            </a:lvl9pPr>
          </a:lstStyle>
          <a:p/>
        </p:txBody>
      </p:sp>
      <p:sp>
        <p:nvSpPr>
          <p:cNvPr id="48" name="Shape 48"/>
          <p:cNvSpPr txBox="1"/>
          <p:nvPr>
            <p:ph idx="1" type="subTitle"/>
          </p:nvPr>
        </p:nvSpPr>
        <p:spPr>
          <a:xfrm>
            <a:off x="265500" y="2921400"/>
            <a:ext cx="4045199" cy="13455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1pPr>
            <a:lvl2pPr indent="0" lvl="1" marL="4572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2pPr>
            <a:lvl3pPr indent="0" lvl="2" marL="9144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3pPr>
            <a:lvl4pPr indent="0" lvl="3" marL="13716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4pPr>
            <a:lvl5pPr indent="0" lvl="4" marL="18288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5pPr>
            <a:lvl6pPr indent="0" lvl="5" marL="22860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6pPr>
            <a:lvl7pPr indent="0" lvl="6" marL="27432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7pPr>
            <a:lvl8pPr indent="0" lvl="7" marL="32004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8pPr>
            <a:lvl9pPr indent="0" lvl="8" marL="36576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9pPr>
          </a:lstStyle>
          <a:p/>
        </p:txBody>
      </p:sp>
      <p:sp>
        <p:nvSpPr>
          <p:cNvPr id="49" name="Shape 49"/>
          <p:cNvSpPr txBox="1"/>
          <p:nvPr>
            <p:ph idx="2" type="body"/>
          </p:nvPr>
        </p:nvSpPr>
        <p:spPr>
          <a:xfrm>
            <a:off x="4939500" y="724200"/>
            <a:ext cx="3837000" cy="3695099"/>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50" name="Shape 5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dk2"/>
              </a:buClr>
              <a:buSzPct val="25000"/>
              <a:buFont typeface="Source Code Pro"/>
              <a:buNone/>
            </a:pPr>
            <a:fld id="{00000000-1234-1234-1234-123412341234}" type="slidenum">
              <a:rPr b="0" i="0" lang="en" sz="1000" u="none" cap="none" strike="noStrike">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ctrTitle"/>
          </p:nvPr>
        </p:nvSpPr>
        <p:spPr>
          <a:xfrm>
            <a:off x="411175" y="644300"/>
            <a:ext cx="8282399" cy="2109000"/>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chemeClr val="lt1"/>
              </a:buClr>
              <a:buSzPct val="25000"/>
              <a:buFont typeface="Oswald"/>
              <a:buNone/>
            </a:pPr>
            <a:r>
              <a:rPr b="0" i="0" lang="en" sz="6000" u="none" cap="none" strike="noStrike">
                <a:solidFill>
                  <a:schemeClr val="lt1"/>
                </a:solidFill>
                <a:latin typeface="Oswald"/>
                <a:ea typeface="Oswald"/>
                <a:cs typeface="Oswald"/>
                <a:sym typeface="Oswald"/>
              </a:rPr>
              <a:t>Numberless Word Problems</a:t>
            </a:r>
          </a:p>
        </p:txBody>
      </p:sp>
      <p:sp>
        <p:nvSpPr>
          <p:cNvPr id="61" name="Shape 61"/>
          <p:cNvSpPr txBox="1"/>
          <p:nvPr>
            <p:ph idx="1" type="subTitle"/>
          </p:nvPr>
        </p:nvSpPr>
        <p:spPr>
          <a:xfrm>
            <a:off x="411175" y="3398250"/>
            <a:ext cx="8282399" cy="1260599"/>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2"/>
              </a:buClr>
              <a:buSzPct val="25000"/>
              <a:buFont typeface="Oswald"/>
              <a:buNone/>
            </a:pPr>
            <a:r>
              <a:rPr b="0" i="0" lang="en" sz="3600" u="none" cap="none" strike="noStrike">
                <a:solidFill>
                  <a:schemeClr val="dk2"/>
                </a:solidFill>
                <a:latin typeface="Oswald"/>
                <a:ea typeface="Oswald"/>
                <a:cs typeface="Oswald"/>
                <a:sym typeface="Oswald"/>
              </a:rPr>
              <a:t>Equal Groups – Group Size Unknown</a:t>
            </a:r>
          </a:p>
        </p:txBody>
      </p:sp>
      <p:sp>
        <p:nvSpPr>
          <p:cNvPr id="62" name="Shape 62"/>
          <p:cNvSpPr txBox="1"/>
          <p:nvPr/>
        </p:nvSpPr>
        <p:spPr>
          <a:xfrm>
            <a:off x="0" y="4727637"/>
            <a:ext cx="2467800" cy="2952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1AFD1"/>
              </a:buClr>
              <a:buSzPct val="25000"/>
              <a:buFont typeface="Oswald"/>
              <a:buNone/>
            </a:pPr>
            <a:r>
              <a:rPr b="0" i="0" lang="en" sz="1400" u="sng" cap="none" strike="noStrike">
                <a:solidFill>
                  <a:schemeClr val="hlink"/>
                </a:solidFill>
                <a:latin typeface="Oswald"/>
                <a:ea typeface="Oswald"/>
                <a:cs typeface="Oswald"/>
                <a:sym typeface="Oswald"/>
                <a:hlinkClick r:id="rId3"/>
              </a:rPr>
              <a:t>Brian Bushart </a:t>
            </a:r>
            <a:r>
              <a:rPr b="0" i="0" lang="en" sz="1400" u="none" cap="none" strike="noStrike">
                <a:solidFill>
                  <a:srgbClr val="424242"/>
                </a:solidFill>
                <a:latin typeface="Oswald"/>
                <a:ea typeface="Oswald"/>
                <a:cs typeface="Oswald"/>
                <a:sym typeface="Oswald"/>
              </a:rPr>
              <a:t>| </a:t>
            </a:r>
            <a:r>
              <a:rPr b="0" i="0" lang="en" sz="1400" u="sng" cap="none" strike="noStrike">
                <a:solidFill>
                  <a:schemeClr val="hlink"/>
                </a:solidFill>
                <a:latin typeface="Oswald"/>
                <a:ea typeface="Oswald"/>
                <a:cs typeface="Oswald"/>
                <a:sym typeface="Oswald"/>
                <a:hlinkClick r:id="rId4"/>
              </a:rPr>
              <a:t>@bstockus</a:t>
            </a:r>
          </a:p>
        </p:txBody>
      </p:sp>
      <p:pic>
        <p:nvPicPr>
          <p:cNvPr id="63" name="Shape 63">
            <a:hlinkClick r:id="rId5"/>
          </p:cNvPr>
          <p:cNvPicPr preferRelativeResize="0"/>
          <p:nvPr/>
        </p:nvPicPr>
        <p:blipFill rotWithShape="1">
          <a:blip r:embed="rId6">
            <a:alphaModFix/>
          </a:blip>
          <a:srcRect b="0" l="0" r="0" t="0"/>
          <a:stretch/>
        </p:blipFill>
        <p:spPr>
          <a:xfrm>
            <a:off x="8222625" y="4727625"/>
            <a:ext cx="838200" cy="295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3" name="Shape 113"/>
        <p:cNvGrpSpPr/>
        <p:nvPr/>
      </p:nvGrpSpPr>
      <p:grpSpPr>
        <a:xfrm>
          <a:off x="0" y="0"/>
          <a:ext cx="0" cy="0"/>
          <a:chOff x="0" y="0"/>
          <a:chExt cx="0" cy="0"/>
        </a:xfrm>
      </p:grpSpPr>
      <p:sp>
        <p:nvSpPr>
          <p:cNvPr id="114" name="Shape 11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15" name="Shape 11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Adriana put 8 crickets in her terrarium for her geckos to eat. Each gecko ate the same number of crickets.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9" name="Shape 119"/>
        <p:cNvGrpSpPr/>
        <p:nvPr/>
      </p:nvGrpSpPr>
      <p:grpSpPr>
        <a:xfrm>
          <a:off x="0" y="0"/>
          <a:ext cx="0" cy="0"/>
          <a:chOff x="0" y="0"/>
          <a:chExt cx="0" cy="0"/>
        </a:xfrm>
      </p:grpSpPr>
      <p:sp>
        <p:nvSpPr>
          <p:cNvPr id="120" name="Shape 12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21" name="Shape 12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Adriana put 8 crickets in her terrarium for her 2 geckos to eat. Each gecko ate the same number of crickets.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25" name="Shape 125"/>
        <p:cNvGrpSpPr/>
        <p:nvPr/>
      </p:nvGrpSpPr>
      <p:grpSpPr>
        <a:xfrm>
          <a:off x="0" y="0"/>
          <a:ext cx="0" cy="0"/>
          <a:chOff x="0" y="0"/>
          <a:chExt cx="0" cy="0"/>
        </a:xfrm>
      </p:grpSpPr>
      <p:sp>
        <p:nvSpPr>
          <p:cNvPr id="126" name="Shape 12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27" name="Shape 12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Adriana put 8 crickets in her terrarium for her 2 geckos to eat. Each gecko ate the same number of crickets. How many crickets did each gecko eat?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33" name="Shape 13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Hector is taking some coins to school. He puts the coins into the pockets on his backpack.</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39" name="Shape 13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Hector is taking some coins to school. He puts the coins into the 4 pockets on his backpack.</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45" name="Shape 14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Hector is taking 20 coins to school. He puts the coins into the 4 pockets on his backpack.</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51" name="Shape 15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Hector is taking 20 coins to school. He puts the coins into the 4 pockets on his backpack. If he puts the same number of coins in each pocket, how many coins will be in each pocket?</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5" name="Shape 155"/>
        <p:cNvGrpSpPr/>
        <p:nvPr/>
      </p:nvGrpSpPr>
      <p:grpSpPr>
        <a:xfrm>
          <a:off x="0" y="0"/>
          <a:ext cx="0" cy="0"/>
          <a:chOff x="0" y="0"/>
          <a:chExt cx="0" cy="0"/>
        </a:xfrm>
      </p:grpSpPr>
      <p:sp>
        <p:nvSpPr>
          <p:cNvPr id="156" name="Shape 15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57" name="Shape 15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 baker is packaging some cupcakes to sell at her bakery. She fills some boxes with all of the cupcakes.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1" name="Shape 161"/>
        <p:cNvGrpSpPr/>
        <p:nvPr/>
      </p:nvGrpSpPr>
      <p:grpSpPr>
        <a:xfrm>
          <a:off x="0" y="0"/>
          <a:ext cx="0" cy="0"/>
          <a:chOff x="0" y="0"/>
          <a:chExt cx="0" cy="0"/>
        </a:xfrm>
      </p:grpSpPr>
      <p:sp>
        <p:nvSpPr>
          <p:cNvPr id="162" name="Shape 16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63" name="Shape 16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 baker is packaging 30 cupcakes to sell at her bakery. She fills some boxes with all of the cupcakes.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7" name="Shape 167"/>
        <p:cNvGrpSpPr/>
        <p:nvPr/>
      </p:nvGrpSpPr>
      <p:grpSpPr>
        <a:xfrm>
          <a:off x="0" y="0"/>
          <a:ext cx="0" cy="0"/>
          <a:chOff x="0" y="0"/>
          <a:chExt cx="0" cy="0"/>
        </a:xfrm>
      </p:grpSpPr>
      <p:sp>
        <p:nvSpPr>
          <p:cNvPr id="168" name="Shape 16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69" name="Shape 16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 baker is packaging 30 cupcakes to sell at her bakery. She fills 5 boxes with all of the cupcakes.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Notes</a:t>
            </a:r>
          </a:p>
        </p:txBody>
      </p:sp>
      <p:sp>
        <p:nvSpPr>
          <p:cNvPr id="69" name="Shape 6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This problem set contains 10 numberless word problems organized around one CGI problem type.</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sample discussion questions in the notes section on each slide.</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idea is that each slide of a problem will be revealed and discussed one at a time to scaffold students’ understanding of the situation and the question ultimately asked.</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73" name="Shape 173"/>
        <p:cNvGrpSpPr/>
        <p:nvPr/>
      </p:nvGrpSpPr>
      <p:grpSpPr>
        <a:xfrm>
          <a:off x="0" y="0"/>
          <a:ext cx="0" cy="0"/>
          <a:chOff x="0" y="0"/>
          <a:chExt cx="0" cy="0"/>
        </a:xfrm>
      </p:grpSpPr>
      <p:sp>
        <p:nvSpPr>
          <p:cNvPr id="174" name="Shape 17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75" name="Shape 17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 baker is packaging 30 cupcakes to sell at her bakery. She fills 5 boxes with all of the cupcakes. If she puts the same number of cupcakes in each box, how many cupcakes are in one box?</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81" name="Shape 18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Yau is getting ready for art club. She has some markers to put out at the table for the children.</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87" name="Shape 18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Yau is getting ready for art club. She has some markers to put out at the table for the 4 children.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93" name="Shape 19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Yau is getting ready for art club. She has 40 markers to put out at the table for the 4 children.</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99" name="Shape 19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Yau is getting ready for art club. She has 40 markers to put out at the table for the 4 children. If the markers are shared equally among the children, how many markers will each child get?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3" name="Shape 203"/>
        <p:cNvGrpSpPr/>
        <p:nvPr/>
      </p:nvGrpSpPr>
      <p:grpSpPr>
        <a:xfrm>
          <a:off x="0" y="0"/>
          <a:ext cx="0" cy="0"/>
          <a:chOff x="0" y="0"/>
          <a:chExt cx="0" cy="0"/>
        </a:xfrm>
      </p:grpSpPr>
      <p:sp>
        <p:nvSpPr>
          <p:cNvPr id="204" name="Shape 20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05" name="Shape 20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Gordon goes to the store to buy some juice boxes for a class party. He buys some packs of juice boxes.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9" name="Shape 209"/>
        <p:cNvGrpSpPr/>
        <p:nvPr/>
      </p:nvGrpSpPr>
      <p:grpSpPr>
        <a:xfrm>
          <a:off x="0" y="0"/>
          <a:ext cx="0" cy="0"/>
          <a:chOff x="0" y="0"/>
          <a:chExt cx="0" cy="0"/>
        </a:xfrm>
      </p:grpSpPr>
      <p:sp>
        <p:nvSpPr>
          <p:cNvPr id="210" name="Shape 21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11" name="Shape 21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Gordon goes to the store to buy some juice boxes for a class party. He buys 3 packs of juice boxes.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5" name="Shape 215"/>
        <p:cNvGrpSpPr/>
        <p:nvPr/>
      </p:nvGrpSpPr>
      <p:grpSpPr>
        <a:xfrm>
          <a:off x="0" y="0"/>
          <a:ext cx="0" cy="0"/>
          <a:chOff x="0" y="0"/>
          <a:chExt cx="0" cy="0"/>
        </a:xfrm>
      </p:grpSpPr>
      <p:sp>
        <p:nvSpPr>
          <p:cNvPr id="216" name="Shape 21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17" name="Shape 21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Gordon goes to the store to buy 24 juice boxes for a class party. He buys 3 packs of juice boxes.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21" name="Shape 221"/>
        <p:cNvGrpSpPr/>
        <p:nvPr/>
      </p:nvGrpSpPr>
      <p:grpSpPr>
        <a:xfrm>
          <a:off x="0" y="0"/>
          <a:ext cx="0" cy="0"/>
          <a:chOff x="0" y="0"/>
          <a:chExt cx="0" cy="0"/>
        </a:xfrm>
      </p:grpSpPr>
      <p:sp>
        <p:nvSpPr>
          <p:cNvPr id="222" name="Shape 22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23" name="Shape 22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Gordon goes to the store to buy 24 juice boxes for a class party. He buys 3 packs of juice boxes. If each pack is the same size, how many juice boxes are in one pack?</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29" name="Shape 22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Finn bought some chocolate candies from the corner store.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75" name="Shape 7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Heather has some stickers she is going to put into some treat bags for her birthday party. She puts the same number of stickers in each bag. </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35" name="Shape 23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Finn bought 3 chocolate candies from the corner store.</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41" name="Shape 24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Finn bought 3 chocolate candies from the corner store. The total cost for all of the candies was 36 cents.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47" name="Shape 24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Finn bought 3 chocolate candies from the corner store. The total cost for all of the candies was 36 cents. If each candy cost the same amount, what was the price of one chocolate candy?</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1" name="Shape 251"/>
        <p:cNvGrpSpPr/>
        <p:nvPr/>
      </p:nvGrpSpPr>
      <p:grpSpPr>
        <a:xfrm>
          <a:off x="0" y="0"/>
          <a:ext cx="0" cy="0"/>
          <a:chOff x="0" y="0"/>
          <a:chExt cx="0" cy="0"/>
        </a:xfrm>
      </p:grpSpPr>
      <p:sp>
        <p:nvSpPr>
          <p:cNvPr id="252" name="Shape 25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53" name="Shape 25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Your friend brought some pretzels for you both to share at lunch.</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7" name="Shape 257"/>
        <p:cNvGrpSpPr/>
        <p:nvPr/>
      </p:nvGrpSpPr>
      <p:grpSpPr>
        <a:xfrm>
          <a:off x="0" y="0"/>
          <a:ext cx="0" cy="0"/>
          <a:chOff x="0" y="0"/>
          <a:chExt cx="0" cy="0"/>
        </a:xfrm>
      </p:grpSpPr>
      <p:sp>
        <p:nvSpPr>
          <p:cNvPr id="258" name="Shape 25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59" name="Shape 25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Your friend brought 18 pretzels for you both to share at lunch.</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3" name="Shape 263"/>
        <p:cNvGrpSpPr/>
        <p:nvPr/>
      </p:nvGrpSpPr>
      <p:grpSpPr>
        <a:xfrm>
          <a:off x="0" y="0"/>
          <a:ext cx="0" cy="0"/>
          <a:chOff x="0" y="0"/>
          <a:chExt cx="0" cy="0"/>
        </a:xfrm>
      </p:grpSpPr>
      <p:sp>
        <p:nvSpPr>
          <p:cNvPr id="264" name="Shape 26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65" name="Shape 26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Your friend brought 18 pretzels for you both to share at lunch. If you share the pretzels equally, how many will you get?</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71" name="Shape 27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Reggie is making some extra small pepperoni pizzas at a restaurant. He puts the same number of pepperoni slices on each pizza.</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77" name="Shape 27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Reggie is making 10 extra small pepperoni pizzas at a restaurant. He puts the same number of pepperoni slices on each pizza.</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x="0" y="0"/>
          <a:ext cx="0" cy="0"/>
          <a:chOff x="0" y="0"/>
          <a:chExt cx="0" cy="0"/>
        </a:xfrm>
      </p:grpSpPr>
      <p:sp>
        <p:nvSpPr>
          <p:cNvPr id="282" name="Shape 28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83" name="Shape 28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Reggie is making 10 extra small pepperoni pizzas at a restaurant. He puts the same number of pepperoni slices on each pizza. If he uses a total of 80 pepperoni slices, how many slices did he put on each pizza?</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87" name="Shape 287"/>
        <p:cNvGrpSpPr/>
        <p:nvPr/>
      </p:nvGrpSpPr>
      <p:grpSpPr>
        <a:xfrm>
          <a:off x="0" y="0"/>
          <a:ext cx="0" cy="0"/>
          <a:chOff x="0" y="0"/>
          <a:chExt cx="0" cy="0"/>
        </a:xfrm>
      </p:grpSpPr>
      <p:sp>
        <p:nvSpPr>
          <p:cNvPr id="288" name="Shape 28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289" name="Shape 28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Devon bought some packs of Pokemon cards. After opening all the packs he had a lot of new Pokemon cards.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81" name="Shape 8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Heather has some stickers she is going to put into 4 treat bags for her birthday party. She puts the same number of stickers in each bag.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3" name="Shape 293"/>
        <p:cNvGrpSpPr/>
        <p:nvPr/>
      </p:nvGrpSpPr>
      <p:grpSpPr>
        <a:xfrm>
          <a:off x="0" y="0"/>
          <a:ext cx="0" cy="0"/>
          <a:chOff x="0" y="0"/>
          <a:chExt cx="0" cy="0"/>
        </a:xfrm>
      </p:grpSpPr>
      <p:sp>
        <p:nvSpPr>
          <p:cNvPr id="294" name="Shape 29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295" name="Shape 29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Devon bought 5 packs of Pokemon cards. After opening all the packs he had a lot of new Pokemon cards.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9" name="Shape 299"/>
        <p:cNvGrpSpPr/>
        <p:nvPr/>
      </p:nvGrpSpPr>
      <p:grpSpPr>
        <a:xfrm>
          <a:off x="0" y="0"/>
          <a:ext cx="0" cy="0"/>
          <a:chOff x="0" y="0"/>
          <a:chExt cx="0" cy="0"/>
        </a:xfrm>
      </p:grpSpPr>
      <p:sp>
        <p:nvSpPr>
          <p:cNvPr id="300" name="Shape 30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301" name="Shape 30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Devon bought 5 packs of Pokemon cards. After opening all the packs he had 50 new Pokemon cards.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5" name="Shape 305"/>
        <p:cNvGrpSpPr/>
        <p:nvPr/>
      </p:nvGrpSpPr>
      <p:grpSpPr>
        <a:xfrm>
          <a:off x="0" y="0"/>
          <a:ext cx="0" cy="0"/>
          <a:chOff x="0" y="0"/>
          <a:chExt cx="0" cy="0"/>
        </a:xfrm>
      </p:grpSpPr>
      <p:sp>
        <p:nvSpPr>
          <p:cNvPr id="306" name="Shape 30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307" name="Shape 30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Devon bought 5 packs of Pokemon cards. After opening all the packs he had 50 new Pokemon cards. If each pack contained the same number of cards, how many cards were in one pack?</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87" name="Shape 8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Heather has 12 stickers she is going to put into 4 treat bags for her birthday party. She puts the same number of stickers in each bag.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93" name="Shape 9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Heather has 12 stickers she is going to put into 4 treat bags for her birthday party. She puts the same number of stickers in each bag. How many stickers does she put in each bag?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99" name="Shape 9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Adriana put some crickets in her terrarium for her geckos to eat. Each gecko ate the same number of crickets.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3" name="Shape 103"/>
        <p:cNvGrpSpPr/>
        <p:nvPr/>
      </p:nvGrpSpPr>
      <p:grpSpPr>
        <a:xfrm>
          <a:off x="0" y="0"/>
          <a:ext cx="0" cy="0"/>
          <a:chOff x="0" y="0"/>
          <a:chExt cx="0" cy="0"/>
        </a:xfrm>
      </p:grpSpPr>
      <p:pic>
        <p:nvPicPr>
          <p:cNvPr descr="Crown Gecko, Reptile, Gecko" id="104" name="Shape 104"/>
          <p:cNvPicPr preferRelativeResize="0"/>
          <p:nvPr/>
        </p:nvPicPr>
        <p:blipFill rotWithShape="1">
          <a:blip r:embed="rId3">
            <a:alphaModFix/>
          </a:blip>
          <a:srcRect b="0" l="0" r="0" t="0"/>
          <a:stretch/>
        </p:blipFill>
        <p:spPr>
          <a:xfrm>
            <a:off x="1706250" y="339928"/>
            <a:ext cx="5629601" cy="43584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8" name="Shape 108"/>
        <p:cNvGrpSpPr/>
        <p:nvPr/>
      </p:nvGrpSpPr>
      <p:grpSpPr>
        <a:xfrm>
          <a:off x="0" y="0"/>
          <a:ext cx="0" cy="0"/>
          <a:chOff x="0" y="0"/>
          <a:chExt cx="0" cy="0"/>
        </a:xfrm>
      </p:grpSpPr>
      <p:pic>
        <p:nvPicPr>
          <p:cNvPr descr="Insect, Green, Cricket, Fabric, Nature, Insects" id="109" name="Shape 109"/>
          <p:cNvPicPr preferRelativeResize="0"/>
          <p:nvPr/>
        </p:nvPicPr>
        <p:blipFill rotWithShape="1">
          <a:blip r:embed="rId3">
            <a:alphaModFix/>
          </a:blip>
          <a:srcRect b="0" l="0" r="0" t="0"/>
          <a:stretch/>
        </p:blipFill>
        <p:spPr>
          <a:xfrm>
            <a:off x="1762810" y="652116"/>
            <a:ext cx="5500573" cy="365559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