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3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36.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40.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38.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37.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slide+xml" PartName="/ppt/slides/slide40.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embedTrueTypeFonts="1" strictFirstAndLastChars="0" saveSubsetFonts="1">
  <p:sldMasterIdLst>
    <p:sldMasterId id="214748365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 id="297" r:id="rId46"/>
  </p:sldIdLst>
  <p:sldSz cy="5143500" cx="9144000"/>
  <p:notesSz cx="6858000" cy="9144000"/>
  <p:embeddedFontLst>
    <p:embeddedFont>
      <p:font typeface="Source Code Pro"/>
      <p:regular r:id="rId47"/>
      <p:bold r:id="rId48"/>
    </p:embeddedFont>
    <p:embeddedFont>
      <p:font typeface="Oswald"/>
      <p:regular r:id="rId49"/>
      <p:bold r:id="rId5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40" Type="http://schemas.openxmlformats.org/officeDocument/2006/relationships/slide" Target="slides/slide36.xml"/><Relationship Id="rId42" Type="http://schemas.openxmlformats.org/officeDocument/2006/relationships/slide" Target="slides/slide38.xml"/><Relationship Id="rId41" Type="http://schemas.openxmlformats.org/officeDocument/2006/relationships/slide" Target="slides/slide37.xml"/><Relationship Id="rId44" Type="http://schemas.openxmlformats.org/officeDocument/2006/relationships/slide" Target="slides/slide40.xml"/><Relationship Id="rId43" Type="http://schemas.openxmlformats.org/officeDocument/2006/relationships/slide" Target="slides/slide39.xml"/><Relationship Id="rId46" Type="http://schemas.openxmlformats.org/officeDocument/2006/relationships/slide" Target="slides/slide42.xml"/><Relationship Id="rId45" Type="http://schemas.openxmlformats.org/officeDocument/2006/relationships/slide" Target="slides/slide41.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48" Type="http://schemas.openxmlformats.org/officeDocument/2006/relationships/font" Target="fonts/SourceCodePro-bold.fntdata"/><Relationship Id="rId47" Type="http://schemas.openxmlformats.org/officeDocument/2006/relationships/font" Target="fonts/SourceCodePro-regular.fntdata"/><Relationship Id="rId49" Type="http://schemas.openxmlformats.org/officeDocument/2006/relationships/font" Target="fonts/Oswald-regular.fnt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33" Type="http://schemas.openxmlformats.org/officeDocument/2006/relationships/slide" Target="slides/slide29.xml"/><Relationship Id="rId32" Type="http://schemas.openxmlformats.org/officeDocument/2006/relationships/slide" Target="slides/slide28.xml"/><Relationship Id="rId35" Type="http://schemas.openxmlformats.org/officeDocument/2006/relationships/slide" Target="slides/slide31.xml"/><Relationship Id="rId34" Type="http://schemas.openxmlformats.org/officeDocument/2006/relationships/slide" Target="slides/slide30.xml"/><Relationship Id="rId37" Type="http://schemas.openxmlformats.org/officeDocument/2006/relationships/slide" Target="slides/slide33.xml"/><Relationship Id="rId36" Type="http://schemas.openxmlformats.org/officeDocument/2006/relationships/slide" Target="slides/slide32.xml"/><Relationship Id="rId39" Type="http://schemas.openxmlformats.org/officeDocument/2006/relationships/slide" Target="slides/slide35.xml"/><Relationship Id="rId38" Type="http://schemas.openxmlformats.org/officeDocument/2006/relationships/slide" Target="slides/slide34.xml"/><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29" Type="http://schemas.openxmlformats.org/officeDocument/2006/relationships/slide" Target="slides/slide25.xml"/><Relationship Id="rId50" Type="http://schemas.openxmlformats.org/officeDocument/2006/relationships/font" Target="fonts/Oswald-bold.fntdata"/><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399" cy="4114800"/>
          </a:xfrm>
          <a:prstGeom prst="rect">
            <a:avLst/>
          </a:prstGeom>
          <a:noFill/>
          <a:ln>
            <a:noFill/>
          </a:ln>
        </p:spPr>
        <p:txBody>
          <a:bodyPr anchorCtr="0" anchor="t" bIns="91425" lIns="91425" rIns="91425" tIns="91425"/>
          <a:lstStyle>
            <a:lvl1pPr indent="0" lvl="0" marL="0" marR="0" rtl="0" algn="l">
              <a:spcBef>
                <a:spcPts val="0"/>
              </a:spcBef>
              <a:buNone/>
              <a:defRPr b="0" i="0" sz="1100" u="none" cap="none" strike="noStrike">
                <a:solidFill>
                  <a:schemeClr val="dk1"/>
                </a:solidFill>
                <a:latin typeface="Arial"/>
                <a:ea typeface="Arial"/>
                <a:cs typeface="Arial"/>
                <a:sym typeface="Arial"/>
              </a:defRPr>
            </a:lvl1pPr>
            <a:lvl2pPr indent="0" lvl="1" marL="457200" marR="0" rtl="0" algn="l">
              <a:spcBef>
                <a:spcPts val="0"/>
              </a:spcBef>
              <a:buNone/>
              <a:defRPr b="0" i="0" sz="1100" u="none" cap="none" strike="noStrike">
                <a:solidFill>
                  <a:schemeClr val="dk1"/>
                </a:solidFill>
                <a:latin typeface="Arial"/>
                <a:ea typeface="Arial"/>
                <a:cs typeface="Arial"/>
                <a:sym typeface="Arial"/>
              </a:defRPr>
            </a:lvl2pPr>
            <a:lvl3pPr indent="0" lvl="2" marL="914400" marR="0" rtl="0" algn="l">
              <a:spcBef>
                <a:spcPts val="0"/>
              </a:spcBef>
              <a:buNone/>
              <a:defRPr b="0" i="0" sz="1100" u="none" cap="none" strike="noStrike">
                <a:solidFill>
                  <a:schemeClr val="dk1"/>
                </a:solidFill>
                <a:latin typeface="Arial"/>
                <a:ea typeface="Arial"/>
                <a:cs typeface="Arial"/>
                <a:sym typeface="Arial"/>
              </a:defRPr>
            </a:lvl3pPr>
            <a:lvl4pPr indent="0" lvl="3" marL="1371600" marR="0" rtl="0" algn="l">
              <a:spcBef>
                <a:spcPts val="0"/>
              </a:spcBef>
              <a:buNone/>
              <a:defRPr b="0" i="0" sz="1100" u="none" cap="none" strike="noStrike">
                <a:solidFill>
                  <a:schemeClr val="dk1"/>
                </a:solidFill>
                <a:latin typeface="Arial"/>
                <a:ea typeface="Arial"/>
                <a:cs typeface="Arial"/>
                <a:sym typeface="Arial"/>
              </a:defRPr>
            </a:lvl4pPr>
            <a:lvl5pPr indent="0" lvl="4" marL="1828800" marR="0" rtl="0" algn="l">
              <a:spcBef>
                <a:spcPts val="0"/>
              </a:spcBef>
              <a:buNone/>
              <a:defRPr b="0" i="0" sz="1100" u="none" cap="none" strike="noStrike">
                <a:solidFill>
                  <a:schemeClr val="dk1"/>
                </a:solidFill>
                <a:latin typeface="Arial"/>
                <a:ea typeface="Arial"/>
                <a:cs typeface="Arial"/>
                <a:sym typeface="Arial"/>
              </a:defRPr>
            </a:lvl5pPr>
            <a:lvl6pPr indent="0" lvl="5" marL="2286000" marR="0" rtl="0" algn="l">
              <a:spcBef>
                <a:spcPts val="0"/>
              </a:spcBef>
              <a:buNone/>
              <a:defRPr b="0" i="0" sz="1100" u="none" cap="none" strike="noStrike">
                <a:solidFill>
                  <a:schemeClr val="dk1"/>
                </a:solidFill>
                <a:latin typeface="Arial"/>
                <a:ea typeface="Arial"/>
                <a:cs typeface="Arial"/>
                <a:sym typeface="Arial"/>
              </a:defRPr>
            </a:lvl6pPr>
            <a:lvl7pPr indent="0" lvl="6" marL="2743200" marR="0" rtl="0" algn="l">
              <a:spcBef>
                <a:spcPts val="0"/>
              </a:spcBef>
              <a:buNone/>
              <a:defRPr b="0" i="0" sz="1100" u="none" cap="none" strike="noStrike">
                <a:solidFill>
                  <a:schemeClr val="dk1"/>
                </a:solidFill>
                <a:latin typeface="Arial"/>
                <a:ea typeface="Arial"/>
                <a:cs typeface="Arial"/>
                <a:sym typeface="Arial"/>
              </a:defRPr>
            </a:lvl7pPr>
            <a:lvl8pPr indent="0" lvl="7" marL="3200400" marR="0" rtl="0" algn="l">
              <a:spcBef>
                <a:spcPts val="0"/>
              </a:spcBef>
              <a:buNone/>
              <a:defRPr b="0" i="0" sz="1100" u="none" cap="none" strike="noStrike">
                <a:solidFill>
                  <a:schemeClr val="dk1"/>
                </a:solidFill>
                <a:latin typeface="Arial"/>
                <a:ea typeface="Arial"/>
                <a:cs typeface="Arial"/>
                <a:sym typeface="Arial"/>
              </a:defRPr>
            </a:lvl8pPr>
            <a:lvl9pPr indent="0" lvl="8" marL="3657600" marR="0" rtl="0" algn="l">
              <a:spcBef>
                <a:spcPts val="0"/>
              </a:spcBef>
              <a:buNone/>
              <a:defRPr b="0" i="0" sz="110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6" name="Shape 56"/>
        <p:cNvGrpSpPr/>
        <p:nvPr/>
      </p:nvGrpSpPr>
      <p:grpSpPr>
        <a:xfrm>
          <a:off x="0" y="0"/>
          <a:ext cx="0" cy="0"/>
          <a:chOff x="0" y="0"/>
          <a:chExt cx="0" cy="0"/>
        </a:xfrm>
      </p:grpSpPr>
      <p:sp>
        <p:nvSpPr>
          <p:cNvPr id="57" name="Shape 57"/>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58" name="Shape 58"/>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0" name="Shape 110"/>
        <p:cNvGrpSpPr/>
        <p:nvPr/>
      </p:nvGrpSpPr>
      <p:grpSpPr>
        <a:xfrm>
          <a:off x="0" y="0"/>
          <a:ext cx="0" cy="0"/>
          <a:chOff x="0" y="0"/>
          <a:chExt cx="0" cy="0"/>
        </a:xfrm>
      </p:grpSpPr>
      <p:sp>
        <p:nvSpPr>
          <p:cNvPr id="111" name="Shape 111"/>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12" name="Shape 112"/>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What changed? What did we learn from this new information?</a:t>
            </a:r>
          </a:p>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How does this compare to the number of crickets you were picturing?</a:t>
            </a:r>
          </a:p>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If she puts in 8 crickets, how many geckos do you think are in the terrarium?</a:t>
            </a:r>
          </a:p>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6" name="Shape 116"/>
        <p:cNvGrpSpPr/>
        <p:nvPr/>
      </p:nvGrpSpPr>
      <p:grpSpPr>
        <a:xfrm>
          <a:off x="0" y="0"/>
          <a:ext cx="0" cy="0"/>
          <a:chOff x="0" y="0"/>
          <a:chExt cx="0" cy="0"/>
        </a:xfrm>
      </p:grpSpPr>
      <p:sp>
        <p:nvSpPr>
          <p:cNvPr id="117" name="Shape 117"/>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18" name="Shape 118"/>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What changed? What did we learn from this new information?</a:t>
            </a:r>
          </a:p>
          <a:p>
            <a:pPr indent="0" lvl="0" marL="0" marR="0" rtl="0" algn="l">
              <a:spcBef>
                <a:spcPts val="0"/>
              </a:spcBef>
              <a:buClr>
                <a:schemeClr val="dk1"/>
              </a:buClr>
              <a:buSzPct val="25000"/>
              <a:buFont typeface="Arial"/>
              <a:buNone/>
            </a:pPr>
            <a:r>
              <a:rPr b="0" i="0" lang="en" sz="1100" u="none" cap="none" strike="noStrike">
                <a:solidFill>
                  <a:schemeClr val="dk1"/>
                </a:solidFill>
                <a:latin typeface="Arial"/>
                <a:ea typeface="Arial"/>
                <a:cs typeface="Arial"/>
                <a:sym typeface="Arial"/>
              </a:rPr>
              <a:t>What question could we ask about this situation?</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2" name="Shape 122"/>
        <p:cNvGrpSpPr/>
        <p:nvPr/>
      </p:nvGrpSpPr>
      <p:grpSpPr>
        <a:xfrm>
          <a:off x="0" y="0"/>
          <a:ext cx="0" cy="0"/>
          <a:chOff x="0" y="0"/>
          <a:chExt cx="0" cy="0"/>
        </a:xfrm>
      </p:grpSpPr>
      <p:sp>
        <p:nvSpPr>
          <p:cNvPr id="123" name="Shape 123"/>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24" name="Shape 124"/>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Did each gecko eat 8 crickets? How do you know?</a:t>
            </a:r>
          </a:p>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How can you use objects, pictures, or numbers to answer this question?</a:t>
            </a:r>
          </a:p>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8" name="Shape 128"/>
        <p:cNvGrpSpPr/>
        <p:nvPr/>
      </p:nvGrpSpPr>
      <p:grpSpPr>
        <a:xfrm>
          <a:off x="0" y="0"/>
          <a:ext cx="0" cy="0"/>
          <a:chOff x="0" y="0"/>
          <a:chExt cx="0" cy="0"/>
        </a:xfrm>
      </p:grpSpPr>
      <p:sp>
        <p:nvSpPr>
          <p:cNvPr id="129" name="Shape 129"/>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30" name="Shape 130"/>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What are you picturing in your mind when you read this story?</a:t>
            </a:r>
          </a:p>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Why do you think Hector is brining coins to school?</a:t>
            </a:r>
          </a:p>
          <a:p>
            <a:pPr indent="0" lvl="0" marL="0" marR="0" rtl="0" algn="l">
              <a:spcBef>
                <a:spcPts val="0"/>
              </a:spcBef>
              <a:buClr>
                <a:schemeClr val="dk1"/>
              </a:buClr>
              <a:buSzPct val="25000"/>
              <a:buFont typeface="Arial"/>
              <a:buNone/>
            </a:pPr>
            <a:r>
              <a:rPr b="0" i="0" lang="en" sz="1100" u="none" cap="none" strike="noStrike">
                <a:solidFill>
                  <a:schemeClr val="dk1"/>
                </a:solidFill>
                <a:latin typeface="Arial"/>
                <a:ea typeface="Arial"/>
                <a:cs typeface="Arial"/>
                <a:sym typeface="Arial"/>
              </a:rPr>
              <a:t>Why do you think he wants to put them in the pockets on his backpack?</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4" name="Shape 134"/>
        <p:cNvGrpSpPr/>
        <p:nvPr/>
      </p:nvGrpSpPr>
      <p:grpSpPr>
        <a:xfrm>
          <a:off x="0" y="0"/>
          <a:ext cx="0" cy="0"/>
          <a:chOff x="0" y="0"/>
          <a:chExt cx="0" cy="0"/>
        </a:xfrm>
      </p:grpSpPr>
      <p:sp>
        <p:nvSpPr>
          <p:cNvPr id="135" name="Shape 135"/>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36" name="Shape 136"/>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What changed? What did we learn from this new information?</a:t>
            </a:r>
          </a:p>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What do we still need to find out? What do you think this number could be?</a:t>
            </a:r>
          </a:p>
          <a:p>
            <a:pPr indent="0" lvl="0" marL="0" marR="0" rtl="0" algn="l">
              <a:spcBef>
                <a:spcPts val="0"/>
              </a:spcBef>
              <a:buClr>
                <a:schemeClr val="dk1"/>
              </a:buClr>
              <a:buSzPct val="25000"/>
              <a:buFont typeface="Arial"/>
              <a:buNone/>
            </a:pPr>
            <a:r>
              <a:rPr b="0" i="0" lang="en" sz="1100" u="none" cap="none" strike="noStrike">
                <a:solidFill>
                  <a:schemeClr val="dk1"/>
                </a:solidFill>
                <a:latin typeface="Arial"/>
                <a:ea typeface="Arial"/>
                <a:cs typeface="Arial"/>
                <a:sym typeface="Arial"/>
              </a:rPr>
              <a:t>How many coins do you think he is taking to school?</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0" name="Shape 140"/>
        <p:cNvGrpSpPr/>
        <p:nvPr/>
      </p:nvGrpSpPr>
      <p:grpSpPr>
        <a:xfrm>
          <a:off x="0" y="0"/>
          <a:ext cx="0" cy="0"/>
          <a:chOff x="0" y="0"/>
          <a:chExt cx="0" cy="0"/>
        </a:xfrm>
      </p:grpSpPr>
      <p:sp>
        <p:nvSpPr>
          <p:cNvPr id="141" name="Shape 141"/>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42" name="Shape 142"/>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What changed? What did we learn from this new information?</a:t>
            </a:r>
          </a:p>
          <a:p>
            <a:pPr indent="0" lvl="0" marL="0" marR="0" rtl="0" algn="l">
              <a:spcBef>
                <a:spcPts val="0"/>
              </a:spcBef>
              <a:buClr>
                <a:schemeClr val="dk1"/>
              </a:buClr>
              <a:buSzPct val="25000"/>
              <a:buFont typeface="Arial"/>
              <a:buNone/>
            </a:pPr>
            <a:r>
              <a:rPr b="0" i="0" lang="en" sz="1100" u="none" cap="none" strike="noStrike">
                <a:solidFill>
                  <a:schemeClr val="dk1"/>
                </a:solidFill>
                <a:latin typeface="Arial"/>
                <a:ea typeface="Arial"/>
                <a:cs typeface="Arial"/>
                <a:sym typeface="Arial"/>
              </a:rPr>
              <a:t>What question could we ask about this situation?</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6" name="Shape 146"/>
        <p:cNvGrpSpPr/>
        <p:nvPr/>
      </p:nvGrpSpPr>
      <p:grpSpPr>
        <a:xfrm>
          <a:off x="0" y="0"/>
          <a:ext cx="0" cy="0"/>
          <a:chOff x="0" y="0"/>
          <a:chExt cx="0" cy="0"/>
        </a:xfrm>
      </p:grpSpPr>
      <p:sp>
        <p:nvSpPr>
          <p:cNvPr id="147" name="Shape 147"/>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48" name="Shape 148"/>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Can one pocket have 2 coins and another pocket have 5 coins? How do you know?</a:t>
            </a:r>
          </a:p>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How can you use objects, pictures, or numbers to answer this question?</a:t>
            </a:r>
          </a:p>
          <a:p>
            <a:pPr indent="0" lvl="0" marL="0" marR="0" rtl="0" algn="l">
              <a:spcBef>
                <a:spcPts val="0"/>
              </a:spcBef>
              <a:spcAft>
                <a:spcPts val="0"/>
              </a:spcAft>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2" name="Shape 152"/>
        <p:cNvGrpSpPr/>
        <p:nvPr/>
      </p:nvGrpSpPr>
      <p:grpSpPr>
        <a:xfrm>
          <a:off x="0" y="0"/>
          <a:ext cx="0" cy="0"/>
          <a:chOff x="0" y="0"/>
          <a:chExt cx="0" cy="0"/>
        </a:xfrm>
      </p:grpSpPr>
      <p:sp>
        <p:nvSpPr>
          <p:cNvPr id="153" name="Shape 153"/>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54" name="Shape 154"/>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What are you picturing in your mind when you read this story?</a:t>
            </a:r>
          </a:p>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How many cupcakes do you think she has?</a:t>
            </a:r>
          </a:p>
          <a:p>
            <a:pPr indent="0" lvl="0" marL="0" marR="0" rtl="0" algn="l">
              <a:spcBef>
                <a:spcPts val="0"/>
              </a:spcBef>
              <a:buClr>
                <a:schemeClr val="dk1"/>
              </a:buClr>
              <a:buSzPct val="25000"/>
              <a:buFont typeface="Arial"/>
              <a:buNone/>
            </a:pPr>
            <a:r>
              <a:rPr b="0" i="0" lang="en" sz="1100" u="none" cap="none" strike="noStrike">
                <a:solidFill>
                  <a:schemeClr val="dk1"/>
                </a:solidFill>
                <a:latin typeface="Arial"/>
                <a:ea typeface="Arial"/>
                <a:cs typeface="Arial"/>
                <a:sym typeface="Arial"/>
              </a:rPr>
              <a:t>What flavor would you like to imagine they are?</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8" name="Shape 158"/>
        <p:cNvGrpSpPr/>
        <p:nvPr/>
      </p:nvGrpSpPr>
      <p:grpSpPr>
        <a:xfrm>
          <a:off x="0" y="0"/>
          <a:ext cx="0" cy="0"/>
          <a:chOff x="0" y="0"/>
          <a:chExt cx="0" cy="0"/>
        </a:xfrm>
      </p:grpSpPr>
      <p:sp>
        <p:nvSpPr>
          <p:cNvPr id="159" name="Shape 159"/>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60" name="Shape 160"/>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What changed? What did we learn from this new information?</a:t>
            </a:r>
          </a:p>
          <a:p>
            <a:pPr indent="0" lvl="0" marL="0" marR="0" rtl="0" algn="l">
              <a:spcBef>
                <a:spcPts val="0"/>
              </a:spcBef>
              <a:buClr>
                <a:schemeClr val="dk1"/>
              </a:buClr>
              <a:buSzPct val="25000"/>
              <a:buFont typeface="Arial"/>
              <a:buNone/>
            </a:pPr>
            <a:r>
              <a:rPr b="0" i="0" lang="en" sz="1100" u="none" cap="none" strike="noStrike">
                <a:solidFill>
                  <a:schemeClr val="dk1"/>
                </a:solidFill>
                <a:latin typeface="Arial"/>
                <a:ea typeface="Arial"/>
                <a:cs typeface="Arial"/>
                <a:sym typeface="Arial"/>
              </a:rPr>
              <a:t>How does this number compare to your estimate?</a:t>
            </a:r>
            <a:br>
              <a:rPr b="0" i="0" lang="en" sz="1100" u="none" cap="none" strike="noStrike">
                <a:solidFill>
                  <a:schemeClr val="dk1"/>
                </a:solidFill>
                <a:latin typeface="Arial"/>
                <a:ea typeface="Arial"/>
                <a:cs typeface="Arial"/>
                <a:sym typeface="Arial"/>
              </a:rPr>
            </a:br>
            <a:r>
              <a:rPr b="0" i="0" lang="en" sz="1100" u="none" cap="none" strike="noStrike">
                <a:solidFill>
                  <a:schemeClr val="dk1"/>
                </a:solidFill>
                <a:latin typeface="Arial"/>
                <a:ea typeface="Arial"/>
                <a:cs typeface="Arial"/>
                <a:sym typeface="Arial"/>
              </a:rPr>
              <a:t>How many boxes do you think she could fill with 30 cupcakes? Why do you think that?</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64" name="Shape 164"/>
        <p:cNvGrpSpPr/>
        <p:nvPr/>
      </p:nvGrpSpPr>
      <p:grpSpPr>
        <a:xfrm>
          <a:off x="0" y="0"/>
          <a:ext cx="0" cy="0"/>
          <a:chOff x="0" y="0"/>
          <a:chExt cx="0" cy="0"/>
        </a:xfrm>
      </p:grpSpPr>
      <p:sp>
        <p:nvSpPr>
          <p:cNvPr id="165" name="Shape 165"/>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66" name="Shape 166"/>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What changed? What did we learn from this new information?</a:t>
            </a:r>
          </a:p>
          <a:p>
            <a:pPr indent="0" lvl="0" marL="0" marR="0" rtl="0" algn="l">
              <a:spcBef>
                <a:spcPts val="0"/>
              </a:spcBef>
              <a:buClr>
                <a:schemeClr val="dk1"/>
              </a:buClr>
              <a:buSzPct val="25000"/>
              <a:buFont typeface="Arial"/>
              <a:buNone/>
            </a:pPr>
            <a:r>
              <a:rPr b="0" i="0" lang="en" sz="1100" u="none" cap="none" strike="noStrike">
                <a:solidFill>
                  <a:schemeClr val="dk1"/>
                </a:solidFill>
                <a:latin typeface="Arial"/>
                <a:ea typeface="Arial"/>
                <a:cs typeface="Arial"/>
                <a:sym typeface="Arial"/>
              </a:rPr>
              <a:t>What question could we ask about this situation?</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4" name="Shape 64"/>
        <p:cNvGrpSpPr/>
        <p:nvPr/>
      </p:nvGrpSpPr>
      <p:grpSpPr>
        <a:xfrm>
          <a:off x="0" y="0"/>
          <a:ext cx="0" cy="0"/>
          <a:chOff x="0" y="0"/>
          <a:chExt cx="0" cy="0"/>
        </a:xfrm>
      </p:grpSpPr>
      <p:sp>
        <p:nvSpPr>
          <p:cNvPr id="65" name="Shape 65"/>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66" name="Shape 66"/>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0" name="Shape 170"/>
        <p:cNvGrpSpPr/>
        <p:nvPr/>
      </p:nvGrpSpPr>
      <p:grpSpPr>
        <a:xfrm>
          <a:off x="0" y="0"/>
          <a:ext cx="0" cy="0"/>
          <a:chOff x="0" y="0"/>
          <a:chExt cx="0" cy="0"/>
        </a:xfrm>
      </p:grpSpPr>
      <p:sp>
        <p:nvSpPr>
          <p:cNvPr id="171" name="Shape 171"/>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72" name="Shape 172"/>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Could there be 30 cupcakes in each box? How do you know?</a:t>
            </a:r>
          </a:p>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Do you think there’s more than 30 or less than 30 cupcakes in each box? How do you know?</a:t>
            </a:r>
          </a:p>
          <a:p>
            <a:pPr indent="0" lvl="0" marL="0" marR="0" rtl="0" algn="l">
              <a:spcBef>
                <a:spcPts val="0"/>
              </a:spcBef>
              <a:buClr>
                <a:schemeClr val="dk1"/>
              </a:buClr>
              <a:buSzPct val="25000"/>
              <a:buFont typeface="Arial"/>
              <a:buNone/>
            </a:pPr>
            <a:r>
              <a:rPr b="0" i="0" lang="en" sz="1100" u="none" cap="none" strike="noStrike">
                <a:solidFill>
                  <a:schemeClr val="dk1"/>
                </a:solidFill>
                <a:latin typeface="Arial"/>
                <a:ea typeface="Arial"/>
                <a:cs typeface="Arial"/>
                <a:sym typeface="Arial"/>
              </a:rPr>
              <a:t>How can you use objects, pictures, or numbers to answer this question?</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6" name="Shape 176"/>
        <p:cNvGrpSpPr/>
        <p:nvPr/>
      </p:nvGrpSpPr>
      <p:grpSpPr>
        <a:xfrm>
          <a:off x="0" y="0"/>
          <a:ext cx="0" cy="0"/>
          <a:chOff x="0" y="0"/>
          <a:chExt cx="0" cy="0"/>
        </a:xfrm>
      </p:grpSpPr>
      <p:sp>
        <p:nvSpPr>
          <p:cNvPr id="177" name="Shape 177"/>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78" name="Shape 178"/>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What are you picturing in your mind when you read this story?</a:t>
            </a:r>
          </a:p>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What do you think the children will be doing at their art club?</a:t>
            </a:r>
          </a:p>
          <a:p>
            <a:pPr indent="0" lvl="0" marL="0" marR="0" rtl="0" algn="l">
              <a:spcBef>
                <a:spcPts val="0"/>
              </a:spcBef>
              <a:buClr>
                <a:schemeClr val="dk1"/>
              </a:buClr>
              <a:buSzPct val="25000"/>
              <a:buFont typeface="Arial"/>
              <a:buNone/>
            </a:pPr>
            <a:r>
              <a:rPr b="0" i="0" lang="en" sz="1100" u="none" cap="none" strike="noStrike">
                <a:solidFill>
                  <a:schemeClr val="dk1"/>
                </a:solidFill>
                <a:latin typeface="Arial"/>
                <a:ea typeface="Arial"/>
                <a:cs typeface="Arial"/>
                <a:sym typeface="Arial"/>
              </a:rPr>
              <a:t>What would you create with some markers if you were in art club?</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82" name="Shape 182"/>
        <p:cNvGrpSpPr/>
        <p:nvPr/>
      </p:nvGrpSpPr>
      <p:grpSpPr>
        <a:xfrm>
          <a:off x="0" y="0"/>
          <a:ext cx="0" cy="0"/>
          <a:chOff x="0" y="0"/>
          <a:chExt cx="0" cy="0"/>
        </a:xfrm>
      </p:grpSpPr>
      <p:sp>
        <p:nvSpPr>
          <p:cNvPr id="183" name="Shape 183"/>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84" name="Shape 184"/>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What changed? What did we learn from this new information?</a:t>
            </a:r>
          </a:p>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Are there a lot of children in art club? Why do you say that?</a:t>
            </a:r>
          </a:p>
          <a:p>
            <a:pPr indent="0" lvl="0" marL="0" marR="0" rtl="0" algn="l">
              <a:spcBef>
                <a:spcPts val="0"/>
              </a:spcBef>
              <a:buClr>
                <a:schemeClr val="dk1"/>
              </a:buClr>
              <a:buSzPct val="25000"/>
              <a:buFont typeface="Arial"/>
              <a:buNone/>
            </a:pPr>
            <a:r>
              <a:rPr b="0" i="0" lang="en" sz="1100" u="none" cap="none" strike="noStrike">
                <a:solidFill>
                  <a:schemeClr val="dk1"/>
                </a:solidFill>
                <a:latin typeface="Arial"/>
                <a:ea typeface="Arial"/>
                <a:cs typeface="Arial"/>
                <a:sym typeface="Arial"/>
              </a:rPr>
              <a:t>How many markers do you think Mrs. Yau has?</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88" name="Shape 188"/>
        <p:cNvGrpSpPr/>
        <p:nvPr/>
      </p:nvGrpSpPr>
      <p:grpSpPr>
        <a:xfrm>
          <a:off x="0" y="0"/>
          <a:ext cx="0" cy="0"/>
          <a:chOff x="0" y="0"/>
          <a:chExt cx="0" cy="0"/>
        </a:xfrm>
      </p:grpSpPr>
      <p:sp>
        <p:nvSpPr>
          <p:cNvPr id="189" name="Shape 189"/>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90" name="Shape 190"/>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What changed? What did we learn from this new information?</a:t>
            </a:r>
          </a:p>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How did this number compare to your guess?</a:t>
            </a:r>
          </a:p>
          <a:p>
            <a:pPr indent="0" lvl="0" marL="0" marR="0" rtl="0" algn="l">
              <a:spcBef>
                <a:spcPts val="0"/>
              </a:spcBef>
              <a:buClr>
                <a:schemeClr val="dk1"/>
              </a:buClr>
              <a:buSzPct val="25000"/>
              <a:buFont typeface="Arial"/>
              <a:buNone/>
            </a:pPr>
            <a:r>
              <a:rPr b="0" i="0" lang="en" sz="1100" u="none" cap="none" strike="noStrike">
                <a:solidFill>
                  <a:schemeClr val="dk1"/>
                </a:solidFill>
                <a:latin typeface="Arial"/>
                <a:ea typeface="Arial"/>
                <a:cs typeface="Arial"/>
                <a:sym typeface="Arial"/>
              </a:rPr>
              <a:t>What question could we ask about this situation?</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94" name="Shape 194"/>
        <p:cNvGrpSpPr/>
        <p:nvPr/>
      </p:nvGrpSpPr>
      <p:grpSpPr>
        <a:xfrm>
          <a:off x="0" y="0"/>
          <a:ext cx="0" cy="0"/>
          <a:chOff x="0" y="0"/>
          <a:chExt cx="0" cy="0"/>
        </a:xfrm>
      </p:grpSpPr>
      <p:sp>
        <p:nvSpPr>
          <p:cNvPr id="195" name="Shape 195"/>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96" name="Shape 196"/>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Does this mean each child will get 40 markers? How do you know?</a:t>
            </a:r>
          </a:p>
          <a:p>
            <a:pPr indent="0" lvl="0" marL="0" marR="0" rtl="0" algn="l">
              <a:spcBef>
                <a:spcPts val="0"/>
              </a:spcBef>
              <a:buClr>
                <a:schemeClr val="dk1"/>
              </a:buClr>
              <a:buSzPct val="25000"/>
              <a:buFont typeface="Arial"/>
              <a:buNone/>
            </a:pPr>
            <a:r>
              <a:rPr b="0" i="0" lang="en" sz="1100" u="none" cap="none" strike="noStrike">
                <a:solidFill>
                  <a:schemeClr val="dk1"/>
                </a:solidFill>
                <a:latin typeface="Arial"/>
                <a:ea typeface="Arial"/>
                <a:cs typeface="Arial"/>
                <a:sym typeface="Arial"/>
              </a:rPr>
              <a:t>How can you use objects, pictures, or numbers to answer this question?</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00" name="Shape 200"/>
        <p:cNvGrpSpPr/>
        <p:nvPr/>
      </p:nvGrpSpPr>
      <p:grpSpPr>
        <a:xfrm>
          <a:off x="0" y="0"/>
          <a:ext cx="0" cy="0"/>
          <a:chOff x="0" y="0"/>
          <a:chExt cx="0" cy="0"/>
        </a:xfrm>
      </p:grpSpPr>
      <p:sp>
        <p:nvSpPr>
          <p:cNvPr id="201" name="Shape 201"/>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202" name="Shape 202"/>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What are you picturing in your mind when you read this story?</a:t>
            </a:r>
          </a:p>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What flavor juice do you think he is buying?</a:t>
            </a:r>
          </a:p>
          <a:p>
            <a:pPr indent="0" lvl="0" marL="0" marR="0" rtl="0" algn="l">
              <a:spcBef>
                <a:spcPts val="0"/>
              </a:spcBef>
              <a:buClr>
                <a:schemeClr val="dk1"/>
              </a:buClr>
              <a:buSzPct val="25000"/>
              <a:buFont typeface="Arial"/>
              <a:buNone/>
            </a:pPr>
            <a:r>
              <a:rPr b="0" i="0" lang="en" sz="1100" u="none" cap="none" strike="noStrike">
                <a:solidFill>
                  <a:schemeClr val="dk1"/>
                </a:solidFill>
                <a:latin typeface="Arial"/>
                <a:ea typeface="Arial"/>
                <a:cs typeface="Arial"/>
                <a:sym typeface="Arial"/>
              </a:rPr>
              <a:t>What kind of party do you think his class is having?</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06" name="Shape 206"/>
        <p:cNvGrpSpPr/>
        <p:nvPr/>
      </p:nvGrpSpPr>
      <p:grpSpPr>
        <a:xfrm>
          <a:off x="0" y="0"/>
          <a:ext cx="0" cy="0"/>
          <a:chOff x="0" y="0"/>
          <a:chExt cx="0" cy="0"/>
        </a:xfrm>
      </p:grpSpPr>
      <p:sp>
        <p:nvSpPr>
          <p:cNvPr id="207" name="Shape 207"/>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208" name="Shape 208"/>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What changed? What did we learn from this new information?</a:t>
            </a:r>
          </a:p>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If he bought 3 packs, how many juice boxes do you think he got altogether? Why do you say that?</a:t>
            </a:r>
          </a:p>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What’s a reasonable number of juice boxes to buy for a class party?</a:t>
            </a:r>
          </a:p>
          <a:p>
            <a:pPr indent="0" lvl="0" marL="0" marR="0" rtl="0" algn="l">
              <a:spcBef>
                <a:spcPts val="0"/>
              </a:spcBef>
              <a:buClr>
                <a:schemeClr val="dk1"/>
              </a:buClr>
              <a:buSzPct val="25000"/>
              <a:buFont typeface="Arial"/>
              <a:buNone/>
            </a:pPr>
            <a:r>
              <a:rPr b="0" i="0" lang="en" sz="1100" u="none" cap="none" strike="noStrike">
                <a:solidFill>
                  <a:schemeClr val="dk1"/>
                </a:solidFill>
                <a:latin typeface="Arial"/>
                <a:ea typeface="Arial"/>
                <a:cs typeface="Arial"/>
                <a:sym typeface="Arial"/>
              </a:rPr>
              <a:t>What’s an unreasonable number of juice boxes to buy for a class party?</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12" name="Shape 212"/>
        <p:cNvGrpSpPr/>
        <p:nvPr/>
      </p:nvGrpSpPr>
      <p:grpSpPr>
        <a:xfrm>
          <a:off x="0" y="0"/>
          <a:ext cx="0" cy="0"/>
          <a:chOff x="0" y="0"/>
          <a:chExt cx="0" cy="0"/>
        </a:xfrm>
      </p:grpSpPr>
      <p:sp>
        <p:nvSpPr>
          <p:cNvPr id="213" name="Shape 213"/>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214" name="Shape 214"/>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What changed? What did we learn from this new information?</a:t>
            </a:r>
          </a:p>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How did this compare to our estimates about how many juice boxes he bought?</a:t>
            </a:r>
          </a:p>
          <a:p>
            <a:pPr indent="0" lvl="0" marL="0" marR="0" rtl="0" algn="l">
              <a:spcBef>
                <a:spcPts val="0"/>
              </a:spcBef>
              <a:buClr>
                <a:schemeClr val="dk1"/>
              </a:buClr>
              <a:buSzPct val="25000"/>
              <a:buFont typeface="Arial"/>
              <a:buNone/>
            </a:pPr>
            <a:r>
              <a:rPr b="0" i="0" lang="en" sz="1100" u="none" cap="none" strike="noStrike">
                <a:solidFill>
                  <a:schemeClr val="dk1"/>
                </a:solidFill>
                <a:latin typeface="Arial"/>
                <a:ea typeface="Arial"/>
                <a:cs typeface="Arial"/>
                <a:sym typeface="Arial"/>
              </a:rPr>
              <a:t>What questions could we ask about this situation?</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18" name="Shape 218"/>
        <p:cNvGrpSpPr/>
        <p:nvPr/>
      </p:nvGrpSpPr>
      <p:grpSpPr>
        <a:xfrm>
          <a:off x="0" y="0"/>
          <a:ext cx="0" cy="0"/>
          <a:chOff x="0" y="0"/>
          <a:chExt cx="0" cy="0"/>
        </a:xfrm>
      </p:grpSpPr>
      <p:sp>
        <p:nvSpPr>
          <p:cNvPr id="219" name="Shape 219"/>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220" name="Shape 220"/>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Let’s estimate. Do you think the answer is closer to 5, 10, or 20? Why do you say that?</a:t>
            </a:r>
          </a:p>
          <a:p>
            <a:pPr indent="0" lvl="0" marL="0" marR="0" rtl="0" algn="l">
              <a:spcBef>
                <a:spcPts val="0"/>
              </a:spcBef>
              <a:buClr>
                <a:schemeClr val="dk1"/>
              </a:buClr>
              <a:buSzPct val="25000"/>
              <a:buFont typeface="Arial"/>
              <a:buNone/>
            </a:pPr>
            <a:r>
              <a:rPr b="0" i="0" lang="en" sz="1100" u="none" cap="none" strike="noStrike">
                <a:solidFill>
                  <a:schemeClr val="dk1"/>
                </a:solidFill>
                <a:latin typeface="Arial"/>
                <a:ea typeface="Arial"/>
                <a:cs typeface="Arial"/>
                <a:sym typeface="Arial"/>
              </a:rPr>
              <a:t>How can you use objects, pictures, or numbers to answer this question?</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24" name="Shape 224"/>
        <p:cNvGrpSpPr/>
        <p:nvPr/>
      </p:nvGrpSpPr>
      <p:grpSpPr>
        <a:xfrm>
          <a:off x="0" y="0"/>
          <a:ext cx="0" cy="0"/>
          <a:chOff x="0" y="0"/>
          <a:chExt cx="0" cy="0"/>
        </a:xfrm>
      </p:grpSpPr>
      <p:sp>
        <p:nvSpPr>
          <p:cNvPr id="225" name="Shape 225"/>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226" name="Shape 226"/>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What are you picturing in your mind when you read this story?</a:t>
            </a:r>
          </a:p>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Do you know what a corner store is?</a:t>
            </a:r>
          </a:p>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How many chocolate candies do you think Finn bought?</a:t>
            </a:r>
          </a:p>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0" name="Shape 70"/>
        <p:cNvGrpSpPr/>
        <p:nvPr/>
      </p:nvGrpSpPr>
      <p:grpSpPr>
        <a:xfrm>
          <a:off x="0" y="0"/>
          <a:ext cx="0" cy="0"/>
          <a:chOff x="0" y="0"/>
          <a:chExt cx="0" cy="0"/>
        </a:xfrm>
      </p:grpSpPr>
      <p:sp>
        <p:nvSpPr>
          <p:cNvPr id="71" name="Shape 71"/>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72" name="Shape 72"/>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What are you picturing in your mind when you read this story?</a:t>
            </a:r>
          </a:p>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What kinds of stickers do you think she has?</a:t>
            </a:r>
          </a:p>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What other kinds of treats might she put in the bags?</a:t>
            </a:r>
          </a:p>
          <a:p>
            <a:pPr indent="0" lvl="0" marL="0" marR="0" rtl="0" algn="l">
              <a:spcBef>
                <a:spcPts val="0"/>
              </a:spcBef>
              <a:spcAft>
                <a:spcPts val="0"/>
              </a:spcAft>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a:p>
            <a:pPr indent="0" lvl="0" marL="0" marR="0" rtl="0" algn="l">
              <a:spcBef>
                <a:spcPts val="0"/>
              </a:spcBef>
              <a:spcAft>
                <a:spcPts val="0"/>
              </a:spcAft>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a:p>
            <a:pPr indent="0" lvl="0" marL="0" marR="0" rtl="0" algn="l">
              <a:spcBef>
                <a:spcPts val="0"/>
              </a:spcBef>
              <a:spcAft>
                <a:spcPts val="0"/>
              </a:spcAft>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30" name="Shape 230"/>
        <p:cNvGrpSpPr/>
        <p:nvPr/>
      </p:nvGrpSpPr>
      <p:grpSpPr>
        <a:xfrm>
          <a:off x="0" y="0"/>
          <a:ext cx="0" cy="0"/>
          <a:chOff x="0" y="0"/>
          <a:chExt cx="0" cy="0"/>
        </a:xfrm>
      </p:grpSpPr>
      <p:sp>
        <p:nvSpPr>
          <p:cNvPr id="231" name="Shape 231"/>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232" name="Shape 232"/>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What changed? What did we learn from this new information?</a:t>
            </a:r>
          </a:p>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How does this compare to your guesses about how many candies he bought?</a:t>
            </a:r>
          </a:p>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What other information do you think we might learn about in this story?</a:t>
            </a:r>
          </a:p>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36" name="Shape 236"/>
        <p:cNvGrpSpPr/>
        <p:nvPr/>
      </p:nvGrpSpPr>
      <p:grpSpPr>
        <a:xfrm>
          <a:off x="0" y="0"/>
          <a:ext cx="0" cy="0"/>
          <a:chOff x="0" y="0"/>
          <a:chExt cx="0" cy="0"/>
        </a:xfrm>
      </p:grpSpPr>
      <p:sp>
        <p:nvSpPr>
          <p:cNvPr id="237" name="Shape 237"/>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238" name="Shape 238"/>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What changed? What did we learn from this new information?</a:t>
            </a:r>
          </a:p>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What questions could we ask about this situation?</a:t>
            </a:r>
          </a:p>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42" name="Shape 242"/>
        <p:cNvGrpSpPr/>
        <p:nvPr/>
      </p:nvGrpSpPr>
      <p:grpSpPr>
        <a:xfrm>
          <a:off x="0" y="0"/>
          <a:ext cx="0" cy="0"/>
          <a:chOff x="0" y="0"/>
          <a:chExt cx="0" cy="0"/>
        </a:xfrm>
      </p:grpSpPr>
      <p:sp>
        <p:nvSpPr>
          <p:cNvPr id="243" name="Shape 243"/>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244" name="Shape 244"/>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What operation(s) can we use to solve this problem? How do you know?</a:t>
            </a:r>
          </a:p>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Let’s estimate. Did each candy cost more than 36 cents or less than 36 cents? How do you know?</a:t>
            </a:r>
          </a:p>
          <a:p>
            <a:pPr indent="0" lvl="0" marL="0" marR="0" rtl="0" algn="l">
              <a:spcBef>
                <a:spcPts val="0"/>
              </a:spcBef>
              <a:spcAft>
                <a:spcPts val="0"/>
              </a:spcAft>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a:p>
            <a:pPr indent="0" lvl="0" marL="0" marR="0" rtl="0" algn="l">
              <a:spcBef>
                <a:spcPts val="0"/>
              </a:spcBef>
              <a:spcAft>
                <a:spcPts val="0"/>
              </a:spcAft>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48" name="Shape 248"/>
        <p:cNvGrpSpPr/>
        <p:nvPr/>
      </p:nvGrpSpPr>
      <p:grpSpPr>
        <a:xfrm>
          <a:off x="0" y="0"/>
          <a:ext cx="0" cy="0"/>
          <a:chOff x="0" y="0"/>
          <a:chExt cx="0" cy="0"/>
        </a:xfrm>
      </p:grpSpPr>
      <p:sp>
        <p:nvSpPr>
          <p:cNvPr id="249" name="Shape 249"/>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250" name="Shape 250"/>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What are you picturing in your mind when you read this story?</a:t>
            </a:r>
          </a:p>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How many pretzels do you think the friend brought?</a:t>
            </a:r>
          </a:p>
          <a:p>
            <a:pPr indent="0" lvl="0" marL="0" marR="0" rtl="0" algn="l">
              <a:spcBef>
                <a:spcPts val="0"/>
              </a:spcBef>
              <a:buClr>
                <a:schemeClr val="dk1"/>
              </a:buClr>
              <a:buSzPct val="25000"/>
              <a:buFont typeface="Arial"/>
              <a:buNone/>
            </a:pPr>
            <a:r>
              <a:rPr b="0" i="0" lang="en" sz="1100" u="none" cap="none" strike="noStrike">
                <a:solidFill>
                  <a:schemeClr val="dk1"/>
                </a:solidFill>
                <a:latin typeface="Arial"/>
                <a:ea typeface="Arial"/>
                <a:cs typeface="Arial"/>
                <a:sym typeface="Arial"/>
              </a:rPr>
              <a:t>Are you picturing big pretzels or small pretzels?</a:t>
            </a: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54" name="Shape 254"/>
        <p:cNvGrpSpPr/>
        <p:nvPr/>
      </p:nvGrpSpPr>
      <p:grpSpPr>
        <a:xfrm>
          <a:off x="0" y="0"/>
          <a:ext cx="0" cy="0"/>
          <a:chOff x="0" y="0"/>
          <a:chExt cx="0" cy="0"/>
        </a:xfrm>
      </p:grpSpPr>
      <p:sp>
        <p:nvSpPr>
          <p:cNvPr id="255" name="Shape 255"/>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256" name="Shape 256"/>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What changed? What did we learn from this new information?</a:t>
            </a:r>
          </a:p>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What questions could we ask about this situation?</a:t>
            </a:r>
          </a:p>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60" name="Shape 260"/>
        <p:cNvGrpSpPr/>
        <p:nvPr/>
      </p:nvGrpSpPr>
      <p:grpSpPr>
        <a:xfrm>
          <a:off x="0" y="0"/>
          <a:ext cx="0" cy="0"/>
          <a:chOff x="0" y="0"/>
          <a:chExt cx="0" cy="0"/>
        </a:xfrm>
      </p:grpSpPr>
      <p:sp>
        <p:nvSpPr>
          <p:cNvPr id="261" name="Shape 261"/>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262" name="Shape 262"/>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Will you each get 18 pretzels? How do you know?</a:t>
            </a:r>
          </a:p>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How can you solve this problem if there is only one number in the story?</a:t>
            </a:r>
          </a:p>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What operation(s) can we use to solve this problem? How do you know?</a:t>
            </a:r>
          </a:p>
          <a:p>
            <a:pPr indent="0" lvl="0" marL="0" marR="0" rtl="0" algn="l">
              <a:spcBef>
                <a:spcPts val="0"/>
              </a:spcBef>
              <a:spcAft>
                <a:spcPts val="0"/>
              </a:spcAft>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66" name="Shape 266"/>
        <p:cNvGrpSpPr/>
        <p:nvPr/>
      </p:nvGrpSpPr>
      <p:grpSpPr>
        <a:xfrm>
          <a:off x="0" y="0"/>
          <a:ext cx="0" cy="0"/>
          <a:chOff x="0" y="0"/>
          <a:chExt cx="0" cy="0"/>
        </a:xfrm>
      </p:grpSpPr>
      <p:sp>
        <p:nvSpPr>
          <p:cNvPr id="267" name="Shape 267"/>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268" name="Shape 268"/>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What are you picturing in your mind when you read this story?</a:t>
            </a:r>
          </a:p>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How many pepperoni pizzas do you think he’s making?</a:t>
            </a:r>
          </a:p>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How many pieces of pepperoni do you think he puts on an extra small pizza? Why do you say that?</a:t>
            </a:r>
          </a:p>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72" name="Shape 272"/>
        <p:cNvGrpSpPr/>
        <p:nvPr/>
      </p:nvGrpSpPr>
      <p:grpSpPr>
        <a:xfrm>
          <a:off x="0" y="0"/>
          <a:ext cx="0" cy="0"/>
          <a:chOff x="0" y="0"/>
          <a:chExt cx="0" cy="0"/>
        </a:xfrm>
      </p:grpSpPr>
      <p:sp>
        <p:nvSpPr>
          <p:cNvPr id="273" name="Shape 273"/>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274" name="Shape 274"/>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What changed? What did we learn from this new information?</a:t>
            </a:r>
          </a:p>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What other information could we learn in this story? How would that be helpful?</a:t>
            </a:r>
          </a:p>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What questions could we ask about this situation?</a:t>
            </a:r>
          </a:p>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78" name="Shape 278"/>
        <p:cNvGrpSpPr/>
        <p:nvPr/>
      </p:nvGrpSpPr>
      <p:grpSpPr>
        <a:xfrm>
          <a:off x="0" y="0"/>
          <a:ext cx="0" cy="0"/>
          <a:chOff x="0" y="0"/>
          <a:chExt cx="0" cy="0"/>
        </a:xfrm>
      </p:grpSpPr>
      <p:sp>
        <p:nvSpPr>
          <p:cNvPr id="279" name="Shape 279"/>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280" name="Shape 280"/>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Did Reggie put 80 slices of pepperoni on each pizza? How do you know?</a:t>
            </a:r>
          </a:p>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What operation(s) can we use to solve this problem? How do you know?</a:t>
            </a:r>
          </a:p>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84" name="Shape 284"/>
        <p:cNvGrpSpPr/>
        <p:nvPr/>
      </p:nvGrpSpPr>
      <p:grpSpPr>
        <a:xfrm>
          <a:off x="0" y="0"/>
          <a:ext cx="0" cy="0"/>
          <a:chOff x="0" y="0"/>
          <a:chExt cx="0" cy="0"/>
        </a:xfrm>
      </p:grpSpPr>
      <p:sp>
        <p:nvSpPr>
          <p:cNvPr id="285" name="Shape 285"/>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286" name="Shape 286"/>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What are you picturing in your mind when you read this story?</a:t>
            </a:r>
          </a:p>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How many packs of cards do you think he bought?</a:t>
            </a:r>
          </a:p>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How do you think he was feeling as he opened all those packs of cards?</a:t>
            </a:r>
          </a:p>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6" name="Shape 76"/>
        <p:cNvGrpSpPr/>
        <p:nvPr/>
      </p:nvGrpSpPr>
      <p:grpSpPr>
        <a:xfrm>
          <a:off x="0" y="0"/>
          <a:ext cx="0" cy="0"/>
          <a:chOff x="0" y="0"/>
          <a:chExt cx="0" cy="0"/>
        </a:xfrm>
      </p:grpSpPr>
      <p:sp>
        <p:nvSpPr>
          <p:cNvPr id="77" name="Shape 77"/>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78" name="Shape 78"/>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What changed? What did we learn from this new information?</a:t>
            </a:r>
          </a:p>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Why do you think she only made 4 treat bags?</a:t>
            </a:r>
          </a:p>
          <a:p>
            <a:pPr indent="0" lvl="0" marL="0" marR="0" rtl="0" algn="l">
              <a:spcBef>
                <a:spcPts val="0"/>
              </a:spcBef>
              <a:buClr>
                <a:schemeClr val="dk1"/>
              </a:buClr>
              <a:buSzPct val="25000"/>
              <a:buFont typeface="Arial"/>
              <a:buNone/>
            </a:pPr>
            <a:r>
              <a:rPr b="0" i="0" lang="en" sz="1100" u="none" cap="none" strike="noStrike">
                <a:solidFill>
                  <a:schemeClr val="dk1"/>
                </a:solidFill>
                <a:latin typeface="Arial"/>
                <a:ea typeface="Arial"/>
                <a:cs typeface="Arial"/>
                <a:sym typeface="Arial"/>
              </a:rPr>
              <a:t>How many stickers do you think she has?</a:t>
            </a:r>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90" name="Shape 290"/>
        <p:cNvGrpSpPr/>
        <p:nvPr/>
      </p:nvGrpSpPr>
      <p:grpSpPr>
        <a:xfrm>
          <a:off x="0" y="0"/>
          <a:ext cx="0" cy="0"/>
          <a:chOff x="0" y="0"/>
          <a:chExt cx="0" cy="0"/>
        </a:xfrm>
      </p:grpSpPr>
      <p:sp>
        <p:nvSpPr>
          <p:cNvPr id="291" name="Shape 291"/>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292" name="Shape 292"/>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What changed? What did we learn from this new information?</a:t>
            </a:r>
          </a:p>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How many new Pokemon cards do you think he has after opening all 5 packs? What’s a reasonable amount? What’s an unreasonable amount?</a:t>
            </a:r>
          </a:p>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96" name="Shape 296"/>
        <p:cNvGrpSpPr/>
        <p:nvPr/>
      </p:nvGrpSpPr>
      <p:grpSpPr>
        <a:xfrm>
          <a:off x="0" y="0"/>
          <a:ext cx="0" cy="0"/>
          <a:chOff x="0" y="0"/>
          <a:chExt cx="0" cy="0"/>
        </a:xfrm>
      </p:grpSpPr>
      <p:sp>
        <p:nvSpPr>
          <p:cNvPr id="297" name="Shape 297"/>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298" name="Shape 298"/>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What changed? What did we learn from this new information?</a:t>
            </a:r>
          </a:p>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How does this number of cards compare to your guesses?</a:t>
            </a:r>
          </a:p>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What question could we ask about this situation?</a:t>
            </a:r>
          </a:p>
          <a:p>
            <a:pPr indent="0" lvl="0" marL="0" marR="0" rtl="0" algn="l">
              <a:spcBef>
                <a:spcPts val="0"/>
              </a:spcBef>
              <a:spcAft>
                <a:spcPts val="0"/>
              </a:spcAft>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02" name="Shape 302"/>
        <p:cNvGrpSpPr/>
        <p:nvPr/>
      </p:nvGrpSpPr>
      <p:grpSpPr>
        <a:xfrm>
          <a:off x="0" y="0"/>
          <a:ext cx="0" cy="0"/>
          <a:chOff x="0" y="0"/>
          <a:chExt cx="0" cy="0"/>
        </a:xfrm>
      </p:grpSpPr>
      <p:sp>
        <p:nvSpPr>
          <p:cNvPr id="303" name="Shape 303"/>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304" name="Shape 304"/>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Does one pack have 50 cards in it? How do you know?</a:t>
            </a:r>
          </a:p>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What operation(s) can we use to answer this question? How do you know?</a:t>
            </a:r>
          </a:p>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2" name="Shape 82"/>
        <p:cNvGrpSpPr/>
        <p:nvPr/>
      </p:nvGrpSpPr>
      <p:grpSpPr>
        <a:xfrm>
          <a:off x="0" y="0"/>
          <a:ext cx="0" cy="0"/>
          <a:chOff x="0" y="0"/>
          <a:chExt cx="0" cy="0"/>
        </a:xfrm>
      </p:grpSpPr>
      <p:sp>
        <p:nvSpPr>
          <p:cNvPr id="83" name="Shape 83"/>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84" name="Shape 84"/>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What changed? What did we learn from this new information?</a:t>
            </a:r>
          </a:p>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Does this mean each treat bag will get 12 stickers? How do you know?</a:t>
            </a:r>
          </a:p>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What question could we ask about this situation?</a:t>
            </a:r>
          </a:p>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8" name="Shape 88"/>
        <p:cNvGrpSpPr/>
        <p:nvPr/>
      </p:nvGrpSpPr>
      <p:grpSpPr>
        <a:xfrm>
          <a:off x="0" y="0"/>
          <a:ext cx="0" cy="0"/>
          <a:chOff x="0" y="0"/>
          <a:chExt cx="0" cy="0"/>
        </a:xfrm>
      </p:grpSpPr>
      <p:sp>
        <p:nvSpPr>
          <p:cNvPr id="89" name="Shape 89"/>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90" name="Shape 90"/>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Let’s estimate. Can she put 10 stickers in each treat bag? 5 stickers? How do you now?</a:t>
            </a:r>
          </a:p>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How can you use objects, pictures, or numbers to answer this question?</a:t>
            </a:r>
          </a:p>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4" name="Shape 94"/>
        <p:cNvGrpSpPr/>
        <p:nvPr/>
      </p:nvGrpSpPr>
      <p:grpSpPr>
        <a:xfrm>
          <a:off x="0" y="0"/>
          <a:ext cx="0" cy="0"/>
          <a:chOff x="0" y="0"/>
          <a:chExt cx="0" cy="0"/>
        </a:xfrm>
      </p:grpSpPr>
      <p:sp>
        <p:nvSpPr>
          <p:cNvPr id="95" name="Shape 95"/>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96" name="Shape 96"/>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What are you picturing in your mind when you read this story?</a:t>
            </a:r>
          </a:p>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How many crickets do you think a gecko eats?</a:t>
            </a:r>
          </a:p>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How many crickets and geckos are you picturing in the terrarium?</a:t>
            </a:r>
          </a:p>
          <a:p>
            <a:pPr indent="0" lvl="0" marL="0" marR="0" rtl="0" algn="l">
              <a:spcBef>
                <a:spcPts val="0"/>
              </a:spcBef>
              <a:spcAft>
                <a:spcPts val="0"/>
              </a:spcAft>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a:p>
            <a:pPr indent="0" lvl="0" marL="0" marR="0" rtl="0" algn="l">
              <a:spcBef>
                <a:spcPts val="0"/>
              </a:spcBef>
              <a:spcAft>
                <a:spcPts val="0"/>
              </a:spcAft>
              <a:buClr>
                <a:schemeClr val="dk1"/>
              </a:buClr>
              <a:buSzPct val="25000"/>
              <a:buFont typeface="Arial"/>
              <a:buNone/>
            </a:pPr>
            <a:r>
              <a:rPr b="0" i="0" lang="en" sz="1100" u="none" cap="none" strike="noStrike">
                <a:solidFill>
                  <a:schemeClr val="dk1"/>
                </a:solidFill>
                <a:latin typeface="Arial"/>
                <a:ea typeface="Arial"/>
                <a:cs typeface="Arial"/>
                <a:sym typeface="Arial"/>
              </a:rPr>
              <a:t>If your students are not familiar with geckos and/or crickets, the next two slides contain images that may support their understanding of this problem.</a:t>
            </a:r>
          </a:p>
          <a:p>
            <a:pPr indent="0" lvl="0" marL="0" marR="0" rtl="0" algn="l">
              <a:spcBef>
                <a:spcPts val="0"/>
              </a:spcBef>
              <a:buClr>
                <a:schemeClr val="dk1"/>
              </a:buClr>
              <a:buSzPct val="25000"/>
              <a:buFont typeface="Arial"/>
              <a:buNone/>
            </a:pPr>
            <a:r>
              <a:t/>
            </a:r>
            <a:endParaRPr b="0" i="0" sz="1100" u="none" cap="none" strike="noStrike">
              <a:solidFill>
                <a:schemeClr val="dk1"/>
              </a:solidFill>
              <a:latin typeface="Arial"/>
              <a:ea typeface="Arial"/>
              <a:cs typeface="Arial"/>
              <a:sym typeface="Aria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0" name="Shape 100"/>
        <p:cNvGrpSpPr/>
        <p:nvPr/>
      </p:nvGrpSpPr>
      <p:grpSpPr>
        <a:xfrm>
          <a:off x="0" y="0"/>
          <a:ext cx="0" cy="0"/>
          <a:chOff x="0" y="0"/>
          <a:chExt cx="0" cy="0"/>
        </a:xfrm>
      </p:grpSpPr>
      <p:sp>
        <p:nvSpPr>
          <p:cNvPr id="101" name="Shape 101"/>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02" name="Shape 102"/>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buClr>
                <a:schemeClr val="dk1"/>
              </a:buClr>
              <a:buSzPct val="25000"/>
              <a:buFont typeface="Arial"/>
              <a:buNone/>
            </a:pPr>
            <a:r>
              <a:rPr b="0" i="0" lang="en" sz="1100" u="none" cap="none" strike="noStrike">
                <a:solidFill>
                  <a:schemeClr val="dk1"/>
                </a:solidFill>
                <a:latin typeface="Arial"/>
                <a:ea typeface="Arial"/>
                <a:cs typeface="Arial"/>
                <a:sym typeface="Arial"/>
              </a:rPr>
              <a:t>Source: https://pixabay.com/en/crown-gecko-reptile-gecko-1302347/</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5" name="Shape 105"/>
        <p:cNvGrpSpPr/>
        <p:nvPr/>
      </p:nvGrpSpPr>
      <p:grpSpPr>
        <a:xfrm>
          <a:off x="0" y="0"/>
          <a:ext cx="0" cy="0"/>
          <a:chOff x="0" y="0"/>
          <a:chExt cx="0" cy="0"/>
        </a:xfrm>
      </p:grpSpPr>
      <p:sp>
        <p:nvSpPr>
          <p:cNvPr id="106" name="Shape 106"/>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107" name="Shape 107"/>
          <p:cNvSpPr txBox="1"/>
          <p:nvPr>
            <p:ph idx="1" type="body"/>
          </p:nvPr>
        </p:nvSpPr>
        <p:spPr>
          <a:xfrm>
            <a:off x="685800" y="4343400"/>
            <a:ext cx="5486399" cy="4114800"/>
          </a:xfrm>
          <a:prstGeom prst="rect">
            <a:avLst/>
          </a:prstGeom>
          <a:noFill/>
          <a:ln>
            <a:noFill/>
          </a:ln>
        </p:spPr>
        <p:txBody>
          <a:bodyPr anchorCtr="0" anchor="t" bIns="91425" lIns="91425" rIns="91425" tIns="91425">
            <a:noAutofit/>
          </a:bodyPr>
          <a:lstStyle/>
          <a:p>
            <a:pPr indent="0" lvl="0" marL="0" marR="0" rtl="0" algn="l">
              <a:spcBef>
                <a:spcPts val="0"/>
              </a:spcBef>
              <a:buClr>
                <a:schemeClr val="dk1"/>
              </a:buClr>
              <a:buSzPct val="25000"/>
              <a:buFont typeface="Arial"/>
              <a:buNone/>
            </a:pPr>
            <a:r>
              <a:rPr b="0" i="0" lang="en" sz="1100" u="none" cap="none" strike="noStrike">
                <a:solidFill>
                  <a:schemeClr val="dk1"/>
                </a:solidFill>
                <a:latin typeface="Arial"/>
                <a:ea typeface="Arial"/>
                <a:cs typeface="Arial"/>
                <a:sym typeface="Arial"/>
              </a:rPr>
              <a:t>Source: https://pixabay.com/en/insect-green-cricket-fabric-nature-1613679/</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9" name="Shape 9"/>
        <p:cNvGrpSpPr/>
        <p:nvPr/>
      </p:nvGrpSpPr>
      <p:grpSpPr>
        <a:xfrm>
          <a:off x="0" y="0"/>
          <a:ext cx="0" cy="0"/>
          <a:chOff x="0" y="0"/>
          <a:chExt cx="0" cy="0"/>
        </a:xfrm>
      </p:grpSpPr>
      <p:sp>
        <p:nvSpPr>
          <p:cNvPr id="10" name="Shape 10"/>
          <p:cNvSpPr/>
          <p:nvPr/>
        </p:nvSpPr>
        <p:spPr>
          <a:xfrm rot="10800000">
            <a:off x="4226100" y="2933549"/>
            <a:ext cx="691799" cy="388500"/>
          </a:xfrm>
          <a:prstGeom prst="triangle">
            <a:avLst>
              <a:gd fmla="val 50000" name="adj"/>
            </a:avLst>
          </a:prstGeom>
          <a:solidFill>
            <a:schemeClr val="dk1"/>
          </a:solidFill>
          <a:ln>
            <a:noFill/>
          </a:ln>
        </p:spPr>
        <p:txBody>
          <a:bodyPr anchorCtr="0" anchor="ctr" bIns="91425" lIns="91425" rIns="91425" tIns="91425">
            <a:noAutofit/>
          </a:bodyPr>
          <a:lstStyle/>
          <a:p>
            <a:pPr indent="0" lvl="0" marL="0" marR="0" rtl="0" algn="l">
              <a:lnSpc>
                <a:spcPct val="100000"/>
              </a:lnSpc>
              <a:spcBef>
                <a:spcPts val="0"/>
              </a:spcBef>
              <a:spcAft>
                <a:spcPts val="0"/>
              </a:spcAft>
              <a:buClr>
                <a:srgbClr val="000000"/>
              </a:buClr>
              <a:buFont typeface="Arial"/>
              <a:buNone/>
            </a:pPr>
            <a:r>
              <a:t/>
            </a:r>
            <a:endParaRPr b="0" i="0" sz="1400" u="none" cap="none" strike="noStrike">
              <a:solidFill>
                <a:srgbClr val="000000"/>
              </a:solidFill>
              <a:latin typeface="Arial"/>
              <a:ea typeface="Arial"/>
              <a:cs typeface="Arial"/>
              <a:sym typeface="Arial"/>
            </a:endParaRPr>
          </a:p>
        </p:txBody>
      </p:sp>
      <p:sp>
        <p:nvSpPr>
          <p:cNvPr id="11" name="Shape 11"/>
          <p:cNvSpPr/>
          <p:nvPr/>
        </p:nvSpPr>
        <p:spPr>
          <a:xfrm>
            <a:off x="-25" y="0"/>
            <a:ext cx="9144000" cy="3124199"/>
          </a:xfrm>
          <a:prstGeom prst="rect">
            <a:avLst/>
          </a:prstGeom>
          <a:solidFill>
            <a:schemeClr val="dk1"/>
          </a:solidFill>
          <a:ln>
            <a:noFill/>
          </a:ln>
        </p:spPr>
        <p:txBody>
          <a:bodyPr anchorCtr="0" anchor="ctr" bIns="91425" lIns="91425" rIns="91425" tIns="91425">
            <a:noAutofit/>
          </a:bodyPr>
          <a:lstStyle/>
          <a:p>
            <a:pPr indent="0" lvl="0" marL="0" marR="0" rtl="0" algn="l">
              <a:lnSpc>
                <a:spcPct val="100000"/>
              </a:lnSpc>
              <a:spcBef>
                <a:spcPts val="0"/>
              </a:spcBef>
              <a:spcAft>
                <a:spcPts val="0"/>
              </a:spcAft>
              <a:buClr>
                <a:srgbClr val="000000"/>
              </a:buClr>
              <a:buFont typeface="Arial"/>
              <a:buNone/>
            </a:pPr>
            <a:r>
              <a:t/>
            </a:r>
            <a:endParaRPr b="0" i="0" sz="1400" u="none" cap="none" strike="noStrike">
              <a:solidFill>
                <a:srgbClr val="000000"/>
              </a:solidFill>
              <a:latin typeface="Arial"/>
              <a:ea typeface="Arial"/>
              <a:cs typeface="Arial"/>
              <a:sym typeface="Arial"/>
            </a:endParaRPr>
          </a:p>
        </p:txBody>
      </p:sp>
      <p:sp>
        <p:nvSpPr>
          <p:cNvPr id="12" name="Shape 12"/>
          <p:cNvSpPr txBox="1"/>
          <p:nvPr>
            <p:ph type="ctrTitle"/>
          </p:nvPr>
        </p:nvSpPr>
        <p:spPr>
          <a:xfrm>
            <a:off x="411175" y="644300"/>
            <a:ext cx="8282399" cy="2109000"/>
          </a:xfrm>
          <a:prstGeom prst="rect">
            <a:avLst/>
          </a:prstGeom>
          <a:noFill/>
          <a:ln>
            <a:noFill/>
          </a:ln>
        </p:spPr>
        <p:txBody>
          <a:bodyPr anchorCtr="0" anchor="b" bIns="91425" lIns="91425" rIns="91425" tIns="91425"/>
          <a:lstStyle>
            <a:lvl1pPr indent="0" lvl="0" marL="0" marR="0" rtl="0" algn="ctr">
              <a:lnSpc>
                <a:spcPct val="100000"/>
              </a:lnSpc>
              <a:spcBef>
                <a:spcPts val="0"/>
              </a:spcBef>
              <a:spcAft>
                <a:spcPts val="0"/>
              </a:spcAft>
              <a:buClr>
                <a:schemeClr val="lt1"/>
              </a:buClr>
              <a:buFont typeface="Oswald"/>
              <a:buNone/>
              <a:defRPr b="0" i="0" sz="6000" u="none" cap="none" strike="noStrike">
                <a:solidFill>
                  <a:schemeClr val="lt1"/>
                </a:solidFill>
                <a:latin typeface="Oswald"/>
                <a:ea typeface="Oswald"/>
                <a:cs typeface="Oswald"/>
                <a:sym typeface="Oswald"/>
              </a:defRPr>
            </a:lvl1pPr>
            <a:lvl2pPr indent="0" lvl="1" algn="ctr">
              <a:spcBef>
                <a:spcPts val="0"/>
              </a:spcBef>
              <a:buClr>
                <a:schemeClr val="lt1"/>
              </a:buClr>
              <a:buFont typeface="Oswald"/>
              <a:buNone/>
              <a:defRPr sz="6000">
                <a:solidFill>
                  <a:schemeClr val="lt1"/>
                </a:solidFill>
                <a:latin typeface="Oswald"/>
                <a:ea typeface="Oswald"/>
                <a:cs typeface="Oswald"/>
                <a:sym typeface="Oswald"/>
              </a:defRPr>
            </a:lvl2pPr>
            <a:lvl3pPr indent="0" lvl="2" algn="ctr">
              <a:spcBef>
                <a:spcPts val="0"/>
              </a:spcBef>
              <a:buClr>
                <a:schemeClr val="lt1"/>
              </a:buClr>
              <a:buFont typeface="Oswald"/>
              <a:buNone/>
              <a:defRPr sz="6000">
                <a:solidFill>
                  <a:schemeClr val="lt1"/>
                </a:solidFill>
                <a:latin typeface="Oswald"/>
                <a:ea typeface="Oswald"/>
                <a:cs typeface="Oswald"/>
                <a:sym typeface="Oswald"/>
              </a:defRPr>
            </a:lvl3pPr>
            <a:lvl4pPr indent="0" lvl="3" algn="ctr">
              <a:spcBef>
                <a:spcPts val="0"/>
              </a:spcBef>
              <a:buClr>
                <a:schemeClr val="lt1"/>
              </a:buClr>
              <a:buFont typeface="Oswald"/>
              <a:buNone/>
              <a:defRPr sz="6000">
                <a:solidFill>
                  <a:schemeClr val="lt1"/>
                </a:solidFill>
                <a:latin typeface="Oswald"/>
                <a:ea typeface="Oswald"/>
                <a:cs typeface="Oswald"/>
                <a:sym typeface="Oswald"/>
              </a:defRPr>
            </a:lvl4pPr>
            <a:lvl5pPr indent="0" lvl="4" algn="ctr">
              <a:spcBef>
                <a:spcPts val="0"/>
              </a:spcBef>
              <a:buClr>
                <a:schemeClr val="lt1"/>
              </a:buClr>
              <a:buFont typeface="Oswald"/>
              <a:buNone/>
              <a:defRPr sz="6000">
                <a:solidFill>
                  <a:schemeClr val="lt1"/>
                </a:solidFill>
                <a:latin typeface="Oswald"/>
                <a:ea typeface="Oswald"/>
                <a:cs typeface="Oswald"/>
                <a:sym typeface="Oswald"/>
              </a:defRPr>
            </a:lvl5pPr>
            <a:lvl6pPr indent="0" lvl="5" algn="ctr">
              <a:spcBef>
                <a:spcPts val="0"/>
              </a:spcBef>
              <a:buClr>
                <a:schemeClr val="lt1"/>
              </a:buClr>
              <a:buFont typeface="Oswald"/>
              <a:buNone/>
              <a:defRPr sz="6000">
                <a:solidFill>
                  <a:schemeClr val="lt1"/>
                </a:solidFill>
                <a:latin typeface="Oswald"/>
                <a:ea typeface="Oswald"/>
                <a:cs typeface="Oswald"/>
                <a:sym typeface="Oswald"/>
              </a:defRPr>
            </a:lvl6pPr>
            <a:lvl7pPr indent="0" lvl="6" algn="ctr">
              <a:spcBef>
                <a:spcPts val="0"/>
              </a:spcBef>
              <a:buClr>
                <a:schemeClr val="lt1"/>
              </a:buClr>
              <a:buFont typeface="Oswald"/>
              <a:buNone/>
              <a:defRPr sz="6000">
                <a:solidFill>
                  <a:schemeClr val="lt1"/>
                </a:solidFill>
                <a:latin typeface="Oswald"/>
                <a:ea typeface="Oswald"/>
                <a:cs typeface="Oswald"/>
                <a:sym typeface="Oswald"/>
              </a:defRPr>
            </a:lvl7pPr>
            <a:lvl8pPr indent="0" lvl="7" algn="ctr">
              <a:spcBef>
                <a:spcPts val="0"/>
              </a:spcBef>
              <a:buClr>
                <a:schemeClr val="lt1"/>
              </a:buClr>
              <a:buFont typeface="Oswald"/>
              <a:buNone/>
              <a:defRPr sz="6000">
                <a:solidFill>
                  <a:schemeClr val="lt1"/>
                </a:solidFill>
                <a:latin typeface="Oswald"/>
                <a:ea typeface="Oswald"/>
                <a:cs typeface="Oswald"/>
                <a:sym typeface="Oswald"/>
              </a:defRPr>
            </a:lvl8pPr>
            <a:lvl9pPr indent="0" lvl="8" algn="ctr">
              <a:spcBef>
                <a:spcPts val="0"/>
              </a:spcBef>
              <a:buClr>
                <a:schemeClr val="lt1"/>
              </a:buClr>
              <a:buFont typeface="Oswald"/>
              <a:buNone/>
              <a:defRPr sz="6000">
                <a:solidFill>
                  <a:schemeClr val="lt1"/>
                </a:solidFill>
                <a:latin typeface="Oswald"/>
                <a:ea typeface="Oswald"/>
                <a:cs typeface="Oswald"/>
                <a:sym typeface="Oswald"/>
              </a:defRPr>
            </a:lvl9pPr>
          </a:lstStyle>
          <a:p/>
        </p:txBody>
      </p:sp>
      <p:sp>
        <p:nvSpPr>
          <p:cNvPr id="13" name="Shape 13"/>
          <p:cNvSpPr txBox="1"/>
          <p:nvPr>
            <p:ph idx="1" type="subTitle"/>
          </p:nvPr>
        </p:nvSpPr>
        <p:spPr>
          <a:xfrm>
            <a:off x="411175" y="3398250"/>
            <a:ext cx="8282399" cy="1260599"/>
          </a:xfrm>
          <a:prstGeom prst="rect">
            <a:avLst/>
          </a:prstGeom>
          <a:noFill/>
          <a:ln>
            <a:noFill/>
          </a:ln>
        </p:spPr>
        <p:txBody>
          <a:bodyPr anchorCtr="0" anchor="ctr" bIns="91425" lIns="91425" rIns="91425" tIns="91425"/>
          <a:lstStyle>
            <a:lvl1pPr indent="0" lvl="0" marL="0" marR="0" rtl="0" algn="ctr">
              <a:lnSpc>
                <a:spcPct val="100000"/>
              </a:lnSpc>
              <a:spcBef>
                <a:spcPts val="0"/>
              </a:spcBef>
              <a:spcAft>
                <a:spcPts val="0"/>
              </a:spcAft>
              <a:buClr>
                <a:schemeClr val="dk2"/>
              </a:buClr>
              <a:buFont typeface="Oswald"/>
              <a:buNone/>
              <a:defRPr b="0" i="0" sz="3600" u="none" cap="none" strike="noStrike">
                <a:solidFill>
                  <a:schemeClr val="dk2"/>
                </a:solidFill>
                <a:latin typeface="Oswald"/>
                <a:ea typeface="Oswald"/>
                <a:cs typeface="Oswald"/>
                <a:sym typeface="Oswald"/>
              </a:defRPr>
            </a:lvl1pPr>
            <a:lvl2pPr indent="0" lvl="1" marL="457200" marR="0" rtl="0" algn="ctr">
              <a:lnSpc>
                <a:spcPct val="100000"/>
              </a:lnSpc>
              <a:spcBef>
                <a:spcPts val="0"/>
              </a:spcBef>
              <a:spcAft>
                <a:spcPts val="0"/>
              </a:spcAft>
              <a:buClr>
                <a:schemeClr val="dk2"/>
              </a:buClr>
              <a:buFont typeface="Oswald"/>
              <a:buNone/>
              <a:defRPr b="0" i="0" sz="3600" u="none" cap="none" strike="noStrike">
                <a:solidFill>
                  <a:schemeClr val="dk2"/>
                </a:solidFill>
                <a:latin typeface="Oswald"/>
                <a:ea typeface="Oswald"/>
                <a:cs typeface="Oswald"/>
                <a:sym typeface="Oswald"/>
              </a:defRPr>
            </a:lvl2pPr>
            <a:lvl3pPr indent="0" lvl="2" marL="914400" marR="0" rtl="0" algn="ctr">
              <a:lnSpc>
                <a:spcPct val="100000"/>
              </a:lnSpc>
              <a:spcBef>
                <a:spcPts val="0"/>
              </a:spcBef>
              <a:spcAft>
                <a:spcPts val="0"/>
              </a:spcAft>
              <a:buClr>
                <a:schemeClr val="dk2"/>
              </a:buClr>
              <a:buFont typeface="Oswald"/>
              <a:buNone/>
              <a:defRPr b="0" i="0" sz="3600" u="none" cap="none" strike="noStrike">
                <a:solidFill>
                  <a:schemeClr val="dk2"/>
                </a:solidFill>
                <a:latin typeface="Oswald"/>
                <a:ea typeface="Oswald"/>
                <a:cs typeface="Oswald"/>
                <a:sym typeface="Oswald"/>
              </a:defRPr>
            </a:lvl3pPr>
            <a:lvl4pPr indent="0" lvl="3" marL="1371600" marR="0" rtl="0" algn="ctr">
              <a:lnSpc>
                <a:spcPct val="100000"/>
              </a:lnSpc>
              <a:spcBef>
                <a:spcPts val="0"/>
              </a:spcBef>
              <a:spcAft>
                <a:spcPts val="0"/>
              </a:spcAft>
              <a:buClr>
                <a:schemeClr val="dk2"/>
              </a:buClr>
              <a:buFont typeface="Oswald"/>
              <a:buNone/>
              <a:defRPr b="0" i="0" sz="3600" u="none" cap="none" strike="noStrike">
                <a:solidFill>
                  <a:schemeClr val="dk2"/>
                </a:solidFill>
                <a:latin typeface="Oswald"/>
                <a:ea typeface="Oswald"/>
                <a:cs typeface="Oswald"/>
                <a:sym typeface="Oswald"/>
              </a:defRPr>
            </a:lvl4pPr>
            <a:lvl5pPr indent="0" lvl="4" marL="1828800" marR="0" rtl="0" algn="ctr">
              <a:lnSpc>
                <a:spcPct val="100000"/>
              </a:lnSpc>
              <a:spcBef>
                <a:spcPts val="0"/>
              </a:spcBef>
              <a:spcAft>
                <a:spcPts val="0"/>
              </a:spcAft>
              <a:buClr>
                <a:schemeClr val="dk2"/>
              </a:buClr>
              <a:buFont typeface="Oswald"/>
              <a:buNone/>
              <a:defRPr b="0" i="0" sz="3600" u="none" cap="none" strike="noStrike">
                <a:solidFill>
                  <a:schemeClr val="dk2"/>
                </a:solidFill>
                <a:latin typeface="Oswald"/>
                <a:ea typeface="Oswald"/>
                <a:cs typeface="Oswald"/>
                <a:sym typeface="Oswald"/>
              </a:defRPr>
            </a:lvl5pPr>
            <a:lvl6pPr indent="0" lvl="5" marL="2286000" marR="0" rtl="0" algn="ctr">
              <a:lnSpc>
                <a:spcPct val="100000"/>
              </a:lnSpc>
              <a:spcBef>
                <a:spcPts val="0"/>
              </a:spcBef>
              <a:spcAft>
                <a:spcPts val="0"/>
              </a:spcAft>
              <a:buClr>
                <a:schemeClr val="dk2"/>
              </a:buClr>
              <a:buFont typeface="Oswald"/>
              <a:buNone/>
              <a:defRPr b="0" i="0" sz="3600" u="none" cap="none" strike="noStrike">
                <a:solidFill>
                  <a:schemeClr val="dk2"/>
                </a:solidFill>
                <a:latin typeface="Oswald"/>
                <a:ea typeface="Oswald"/>
                <a:cs typeface="Oswald"/>
                <a:sym typeface="Oswald"/>
              </a:defRPr>
            </a:lvl6pPr>
            <a:lvl7pPr indent="0" lvl="6" marL="2743200" marR="0" rtl="0" algn="ctr">
              <a:lnSpc>
                <a:spcPct val="100000"/>
              </a:lnSpc>
              <a:spcBef>
                <a:spcPts val="0"/>
              </a:spcBef>
              <a:spcAft>
                <a:spcPts val="0"/>
              </a:spcAft>
              <a:buClr>
                <a:schemeClr val="dk2"/>
              </a:buClr>
              <a:buFont typeface="Oswald"/>
              <a:buNone/>
              <a:defRPr b="0" i="0" sz="3600" u="none" cap="none" strike="noStrike">
                <a:solidFill>
                  <a:schemeClr val="dk2"/>
                </a:solidFill>
                <a:latin typeface="Oswald"/>
                <a:ea typeface="Oswald"/>
                <a:cs typeface="Oswald"/>
                <a:sym typeface="Oswald"/>
              </a:defRPr>
            </a:lvl7pPr>
            <a:lvl8pPr indent="0" lvl="7" marL="3200400" marR="0" rtl="0" algn="ctr">
              <a:lnSpc>
                <a:spcPct val="100000"/>
              </a:lnSpc>
              <a:spcBef>
                <a:spcPts val="0"/>
              </a:spcBef>
              <a:spcAft>
                <a:spcPts val="0"/>
              </a:spcAft>
              <a:buClr>
                <a:schemeClr val="dk2"/>
              </a:buClr>
              <a:buFont typeface="Oswald"/>
              <a:buNone/>
              <a:defRPr b="0" i="0" sz="3600" u="none" cap="none" strike="noStrike">
                <a:solidFill>
                  <a:schemeClr val="dk2"/>
                </a:solidFill>
                <a:latin typeface="Oswald"/>
                <a:ea typeface="Oswald"/>
                <a:cs typeface="Oswald"/>
                <a:sym typeface="Oswald"/>
              </a:defRPr>
            </a:lvl8pPr>
            <a:lvl9pPr indent="0" lvl="8" marL="3657600" marR="0" rtl="0" algn="ctr">
              <a:lnSpc>
                <a:spcPct val="100000"/>
              </a:lnSpc>
              <a:spcBef>
                <a:spcPts val="0"/>
              </a:spcBef>
              <a:spcAft>
                <a:spcPts val="0"/>
              </a:spcAft>
              <a:buClr>
                <a:schemeClr val="dk2"/>
              </a:buClr>
              <a:buFont typeface="Oswald"/>
              <a:buNone/>
              <a:defRPr b="0" i="0" sz="3600" u="none" cap="none" strike="noStrike">
                <a:solidFill>
                  <a:schemeClr val="dk2"/>
                </a:solidFill>
                <a:latin typeface="Oswald"/>
                <a:ea typeface="Oswald"/>
                <a:cs typeface="Oswald"/>
                <a:sym typeface="Oswald"/>
              </a:defRPr>
            </a:lvl9pPr>
          </a:lstStyle>
          <a:p/>
        </p:txBody>
      </p:sp>
      <p:sp>
        <p:nvSpPr>
          <p:cNvPr id="14" name="Shape 14"/>
          <p:cNvSpPr txBox="1"/>
          <p:nvPr>
            <p:ph idx="12" type="sldNum"/>
          </p:nvPr>
        </p:nvSpPr>
        <p:spPr>
          <a:xfrm>
            <a:off x="8472457" y="4663216"/>
            <a:ext cx="548699" cy="393600"/>
          </a:xfrm>
          <a:prstGeom prst="rect">
            <a:avLst/>
          </a:prstGeom>
          <a:noFill/>
          <a:ln>
            <a:noFill/>
          </a:ln>
        </p:spPr>
        <p:txBody>
          <a:bodyPr anchorCtr="0" anchor="ctr" bIns="91425" lIns="91425" rIns="91425" tIns="91425">
            <a:noAutofit/>
          </a:bodyPr>
          <a:lstStyle/>
          <a:p>
            <a:pPr indent="0" lvl="0" marL="0" marR="0" rtl="0" algn="l">
              <a:lnSpc>
                <a:spcPct val="100000"/>
              </a:lnSpc>
              <a:spcBef>
                <a:spcPts val="0"/>
              </a:spcBef>
              <a:spcAft>
                <a:spcPts val="0"/>
              </a:spcAft>
              <a:buClr>
                <a:srgbClr val="000000"/>
              </a:buClr>
              <a:buSzPct val="25000"/>
              <a:buFont typeface="Arial"/>
              <a:buNone/>
            </a:pPr>
            <a:fld id="{00000000-1234-1234-1234-123412341234}" type="slidenum">
              <a:rPr b="0" i="0" lang="en" sz="1400" u="none" cap="none" strike="noStrike">
                <a:solidFill>
                  <a:srgbClr val="000000"/>
                </a:solidFill>
                <a:latin typeface="Arial"/>
                <a:ea typeface="Arial"/>
                <a:cs typeface="Arial"/>
                <a:sym typeface="Arial"/>
              </a:rPr>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Big number">
    <p:spTree>
      <p:nvGrpSpPr>
        <p:cNvPr id="51" name="Shape 51"/>
        <p:cNvGrpSpPr/>
        <p:nvPr/>
      </p:nvGrpSpPr>
      <p:grpSpPr>
        <a:xfrm>
          <a:off x="0" y="0"/>
          <a:ext cx="0" cy="0"/>
          <a:chOff x="0" y="0"/>
          <a:chExt cx="0" cy="0"/>
        </a:xfrm>
      </p:grpSpPr>
      <p:cxnSp>
        <p:nvCxnSpPr>
          <p:cNvPr id="52" name="Shape 52"/>
          <p:cNvCxnSpPr/>
          <p:nvPr/>
        </p:nvCxnSpPr>
        <p:spPr>
          <a:xfrm>
            <a:off x="413275" y="2988275"/>
            <a:ext cx="910499" cy="0"/>
          </a:xfrm>
          <a:prstGeom prst="straightConnector1">
            <a:avLst/>
          </a:prstGeom>
          <a:noFill/>
          <a:ln cap="flat" cmpd="sng" w="28575">
            <a:solidFill>
              <a:schemeClr val="dk1"/>
            </a:solidFill>
            <a:prstDash val="lgDash"/>
            <a:round/>
            <a:headEnd len="med" w="med" type="none"/>
            <a:tailEnd len="med" w="med" type="none"/>
          </a:ln>
        </p:spPr>
      </p:cxnSp>
      <p:sp>
        <p:nvSpPr>
          <p:cNvPr id="53" name="Shape 53"/>
          <p:cNvSpPr txBox="1"/>
          <p:nvPr>
            <p:ph type="title"/>
          </p:nvPr>
        </p:nvSpPr>
        <p:spPr>
          <a:xfrm>
            <a:off x="311700" y="1106125"/>
            <a:ext cx="8520599" cy="1963500"/>
          </a:xfrm>
          <a:prstGeom prst="rect">
            <a:avLst/>
          </a:prstGeom>
          <a:noFill/>
          <a:ln>
            <a:noFill/>
          </a:ln>
        </p:spPr>
        <p:txBody>
          <a:bodyPr anchorCtr="0" anchor="b" bIns="91425" lIns="91425" rIns="91425" tIns="91425"/>
          <a:lstStyle>
            <a:lvl1pPr indent="0" lvl="0" marL="0" marR="0" rtl="0" algn="l">
              <a:lnSpc>
                <a:spcPct val="100000"/>
              </a:lnSpc>
              <a:spcBef>
                <a:spcPts val="0"/>
              </a:spcBef>
              <a:spcAft>
                <a:spcPts val="0"/>
              </a:spcAft>
              <a:buClr>
                <a:schemeClr val="dk2"/>
              </a:buClr>
              <a:buFont typeface="Oswald"/>
              <a:buNone/>
              <a:defRPr b="0" i="0" sz="12000" u="none" cap="none" strike="noStrike">
                <a:solidFill>
                  <a:schemeClr val="dk2"/>
                </a:solidFill>
                <a:latin typeface="Oswald"/>
                <a:ea typeface="Oswald"/>
                <a:cs typeface="Oswald"/>
                <a:sym typeface="Oswald"/>
              </a:defRPr>
            </a:lvl1pPr>
            <a:lvl2pPr indent="0" lvl="1">
              <a:spcBef>
                <a:spcPts val="0"/>
              </a:spcBef>
              <a:buClr>
                <a:schemeClr val="dk2"/>
              </a:buClr>
              <a:buFont typeface="Oswald"/>
              <a:buNone/>
              <a:defRPr sz="12000">
                <a:solidFill>
                  <a:schemeClr val="dk2"/>
                </a:solidFill>
                <a:latin typeface="Oswald"/>
                <a:ea typeface="Oswald"/>
                <a:cs typeface="Oswald"/>
                <a:sym typeface="Oswald"/>
              </a:defRPr>
            </a:lvl2pPr>
            <a:lvl3pPr indent="0" lvl="2">
              <a:spcBef>
                <a:spcPts val="0"/>
              </a:spcBef>
              <a:buClr>
                <a:schemeClr val="dk2"/>
              </a:buClr>
              <a:buFont typeface="Oswald"/>
              <a:buNone/>
              <a:defRPr sz="12000">
                <a:solidFill>
                  <a:schemeClr val="dk2"/>
                </a:solidFill>
                <a:latin typeface="Oswald"/>
                <a:ea typeface="Oswald"/>
                <a:cs typeface="Oswald"/>
                <a:sym typeface="Oswald"/>
              </a:defRPr>
            </a:lvl3pPr>
            <a:lvl4pPr indent="0" lvl="3">
              <a:spcBef>
                <a:spcPts val="0"/>
              </a:spcBef>
              <a:buClr>
                <a:schemeClr val="dk2"/>
              </a:buClr>
              <a:buFont typeface="Oswald"/>
              <a:buNone/>
              <a:defRPr sz="12000">
                <a:solidFill>
                  <a:schemeClr val="dk2"/>
                </a:solidFill>
                <a:latin typeface="Oswald"/>
                <a:ea typeface="Oswald"/>
                <a:cs typeface="Oswald"/>
                <a:sym typeface="Oswald"/>
              </a:defRPr>
            </a:lvl4pPr>
            <a:lvl5pPr indent="0" lvl="4">
              <a:spcBef>
                <a:spcPts val="0"/>
              </a:spcBef>
              <a:buClr>
                <a:schemeClr val="dk2"/>
              </a:buClr>
              <a:buFont typeface="Oswald"/>
              <a:buNone/>
              <a:defRPr sz="12000">
                <a:solidFill>
                  <a:schemeClr val="dk2"/>
                </a:solidFill>
                <a:latin typeface="Oswald"/>
                <a:ea typeface="Oswald"/>
                <a:cs typeface="Oswald"/>
                <a:sym typeface="Oswald"/>
              </a:defRPr>
            </a:lvl5pPr>
            <a:lvl6pPr indent="0" lvl="5">
              <a:spcBef>
                <a:spcPts val="0"/>
              </a:spcBef>
              <a:buClr>
                <a:schemeClr val="dk2"/>
              </a:buClr>
              <a:buFont typeface="Oswald"/>
              <a:buNone/>
              <a:defRPr sz="12000">
                <a:solidFill>
                  <a:schemeClr val="dk2"/>
                </a:solidFill>
                <a:latin typeface="Oswald"/>
                <a:ea typeface="Oswald"/>
                <a:cs typeface="Oswald"/>
                <a:sym typeface="Oswald"/>
              </a:defRPr>
            </a:lvl6pPr>
            <a:lvl7pPr indent="0" lvl="6">
              <a:spcBef>
                <a:spcPts val="0"/>
              </a:spcBef>
              <a:buClr>
                <a:schemeClr val="dk2"/>
              </a:buClr>
              <a:buFont typeface="Oswald"/>
              <a:buNone/>
              <a:defRPr sz="12000">
                <a:solidFill>
                  <a:schemeClr val="dk2"/>
                </a:solidFill>
                <a:latin typeface="Oswald"/>
                <a:ea typeface="Oswald"/>
                <a:cs typeface="Oswald"/>
                <a:sym typeface="Oswald"/>
              </a:defRPr>
            </a:lvl7pPr>
            <a:lvl8pPr indent="0" lvl="7">
              <a:spcBef>
                <a:spcPts val="0"/>
              </a:spcBef>
              <a:buClr>
                <a:schemeClr val="dk2"/>
              </a:buClr>
              <a:buFont typeface="Oswald"/>
              <a:buNone/>
              <a:defRPr sz="12000">
                <a:solidFill>
                  <a:schemeClr val="dk2"/>
                </a:solidFill>
                <a:latin typeface="Oswald"/>
                <a:ea typeface="Oswald"/>
                <a:cs typeface="Oswald"/>
                <a:sym typeface="Oswald"/>
              </a:defRPr>
            </a:lvl8pPr>
            <a:lvl9pPr indent="0" lvl="8">
              <a:spcBef>
                <a:spcPts val="0"/>
              </a:spcBef>
              <a:buClr>
                <a:schemeClr val="dk2"/>
              </a:buClr>
              <a:buFont typeface="Oswald"/>
              <a:buNone/>
              <a:defRPr sz="12000">
                <a:solidFill>
                  <a:schemeClr val="dk2"/>
                </a:solidFill>
                <a:latin typeface="Oswald"/>
                <a:ea typeface="Oswald"/>
                <a:cs typeface="Oswald"/>
                <a:sym typeface="Oswald"/>
              </a:defRPr>
            </a:lvl9pPr>
          </a:lstStyle>
          <a:p/>
        </p:txBody>
      </p:sp>
      <p:sp>
        <p:nvSpPr>
          <p:cNvPr id="54" name="Shape 54"/>
          <p:cNvSpPr txBox="1"/>
          <p:nvPr>
            <p:ph idx="1" type="body"/>
          </p:nvPr>
        </p:nvSpPr>
        <p:spPr>
          <a:xfrm>
            <a:off x="311700" y="3152225"/>
            <a:ext cx="8520599" cy="1300800"/>
          </a:xfrm>
          <a:prstGeom prst="rect">
            <a:avLst/>
          </a:prstGeom>
          <a:noFill/>
          <a:ln>
            <a:noFill/>
          </a:ln>
        </p:spPr>
        <p:txBody>
          <a:bodyPr anchorCtr="0" anchor="t" bIns="91425" lIns="91425" rIns="91425" tIns="91425"/>
          <a:lstStyle>
            <a:lvl1pPr indent="0" lvl="0" marL="0" marR="0" rtl="0" algn="l">
              <a:lnSpc>
                <a:spcPct val="115000"/>
              </a:lnSpc>
              <a:spcBef>
                <a:spcPts val="0"/>
              </a:spcBef>
              <a:spcAft>
                <a:spcPts val="1600"/>
              </a:spcAft>
              <a:buClr>
                <a:schemeClr val="dk2"/>
              </a:buClr>
              <a:buFont typeface="Source Code Pro"/>
              <a:buNone/>
              <a:defRPr b="0" i="0" sz="1800" u="none" cap="none" strike="noStrike">
                <a:solidFill>
                  <a:schemeClr val="dk2"/>
                </a:solidFill>
                <a:latin typeface="Source Code Pro"/>
                <a:ea typeface="Source Code Pro"/>
                <a:cs typeface="Source Code Pro"/>
                <a:sym typeface="Source Code Pro"/>
              </a:defRPr>
            </a:lvl1pPr>
            <a:lvl2pPr indent="0" lvl="1" marL="457200" marR="0" rtl="0" algn="l">
              <a:lnSpc>
                <a:spcPct val="115000"/>
              </a:lnSpc>
              <a:spcBef>
                <a:spcPts val="0"/>
              </a:spcBef>
              <a:spcAft>
                <a:spcPts val="1600"/>
              </a:spcAft>
              <a:buClr>
                <a:schemeClr val="dk2"/>
              </a:buClr>
              <a:buFont typeface="Source Code Pro"/>
              <a:buNone/>
              <a:defRPr b="0" i="0" sz="1400" u="none" cap="none" strike="noStrike">
                <a:solidFill>
                  <a:schemeClr val="dk2"/>
                </a:solidFill>
                <a:latin typeface="Source Code Pro"/>
                <a:ea typeface="Source Code Pro"/>
                <a:cs typeface="Source Code Pro"/>
                <a:sym typeface="Source Code Pro"/>
              </a:defRPr>
            </a:lvl2pPr>
            <a:lvl3pPr indent="0" lvl="2" marL="914400" marR="0" rtl="0" algn="l">
              <a:lnSpc>
                <a:spcPct val="115000"/>
              </a:lnSpc>
              <a:spcBef>
                <a:spcPts val="0"/>
              </a:spcBef>
              <a:spcAft>
                <a:spcPts val="1600"/>
              </a:spcAft>
              <a:buClr>
                <a:schemeClr val="dk2"/>
              </a:buClr>
              <a:buFont typeface="Source Code Pro"/>
              <a:buNone/>
              <a:defRPr b="0" i="0" sz="1400" u="none" cap="none" strike="noStrike">
                <a:solidFill>
                  <a:schemeClr val="dk2"/>
                </a:solidFill>
                <a:latin typeface="Source Code Pro"/>
                <a:ea typeface="Source Code Pro"/>
                <a:cs typeface="Source Code Pro"/>
                <a:sym typeface="Source Code Pro"/>
              </a:defRPr>
            </a:lvl3pPr>
            <a:lvl4pPr indent="0" lvl="3" marL="1371600" marR="0" rtl="0" algn="l">
              <a:lnSpc>
                <a:spcPct val="115000"/>
              </a:lnSpc>
              <a:spcBef>
                <a:spcPts val="0"/>
              </a:spcBef>
              <a:spcAft>
                <a:spcPts val="1600"/>
              </a:spcAft>
              <a:buClr>
                <a:schemeClr val="dk2"/>
              </a:buClr>
              <a:buFont typeface="Source Code Pro"/>
              <a:buNone/>
              <a:defRPr b="0" i="0" sz="1400" u="none" cap="none" strike="noStrike">
                <a:solidFill>
                  <a:schemeClr val="dk2"/>
                </a:solidFill>
                <a:latin typeface="Source Code Pro"/>
                <a:ea typeface="Source Code Pro"/>
                <a:cs typeface="Source Code Pro"/>
                <a:sym typeface="Source Code Pro"/>
              </a:defRPr>
            </a:lvl4pPr>
            <a:lvl5pPr indent="0" lvl="4" marL="1828800" marR="0" rtl="0" algn="l">
              <a:lnSpc>
                <a:spcPct val="115000"/>
              </a:lnSpc>
              <a:spcBef>
                <a:spcPts val="0"/>
              </a:spcBef>
              <a:spcAft>
                <a:spcPts val="1600"/>
              </a:spcAft>
              <a:buClr>
                <a:schemeClr val="dk2"/>
              </a:buClr>
              <a:buFont typeface="Source Code Pro"/>
              <a:buNone/>
              <a:defRPr b="0" i="0" sz="1400" u="none" cap="none" strike="noStrike">
                <a:solidFill>
                  <a:schemeClr val="dk2"/>
                </a:solidFill>
                <a:latin typeface="Source Code Pro"/>
                <a:ea typeface="Source Code Pro"/>
                <a:cs typeface="Source Code Pro"/>
                <a:sym typeface="Source Code Pro"/>
              </a:defRPr>
            </a:lvl5pPr>
            <a:lvl6pPr indent="0" lvl="5" marL="2286000" marR="0" rtl="0" algn="l">
              <a:lnSpc>
                <a:spcPct val="115000"/>
              </a:lnSpc>
              <a:spcBef>
                <a:spcPts val="0"/>
              </a:spcBef>
              <a:spcAft>
                <a:spcPts val="1600"/>
              </a:spcAft>
              <a:buClr>
                <a:schemeClr val="dk2"/>
              </a:buClr>
              <a:buFont typeface="Source Code Pro"/>
              <a:buNone/>
              <a:defRPr b="0" i="0" sz="1400" u="none" cap="none" strike="noStrike">
                <a:solidFill>
                  <a:schemeClr val="dk2"/>
                </a:solidFill>
                <a:latin typeface="Source Code Pro"/>
                <a:ea typeface="Source Code Pro"/>
                <a:cs typeface="Source Code Pro"/>
                <a:sym typeface="Source Code Pro"/>
              </a:defRPr>
            </a:lvl6pPr>
            <a:lvl7pPr indent="0" lvl="6" marL="2743200" marR="0" rtl="0" algn="l">
              <a:lnSpc>
                <a:spcPct val="115000"/>
              </a:lnSpc>
              <a:spcBef>
                <a:spcPts val="0"/>
              </a:spcBef>
              <a:spcAft>
                <a:spcPts val="1600"/>
              </a:spcAft>
              <a:buClr>
                <a:schemeClr val="dk2"/>
              </a:buClr>
              <a:buFont typeface="Source Code Pro"/>
              <a:buNone/>
              <a:defRPr b="0" i="0" sz="1400" u="none" cap="none" strike="noStrike">
                <a:solidFill>
                  <a:schemeClr val="dk2"/>
                </a:solidFill>
                <a:latin typeface="Source Code Pro"/>
                <a:ea typeface="Source Code Pro"/>
                <a:cs typeface="Source Code Pro"/>
                <a:sym typeface="Source Code Pro"/>
              </a:defRPr>
            </a:lvl7pPr>
            <a:lvl8pPr indent="0" lvl="7" marL="3200400" marR="0" rtl="0" algn="l">
              <a:lnSpc>
                <a:spcPct val="115000"/>
              </a:lnSpc>
              <a:spcBef>
                <a:spcPts val="0"/>
              </a:spcBef>
              <a:spcAft>
                <a:spcPts val="1600"/>
              </a:spcAft>
              <a:buClr>
                <a:schemeClr val="dk2"/>
              </a:buClr>
              <a:buFont typeface="Source Code Pro"/>
              <a:buNone/>
              <a:defRPr b="0" i="0" sz="1400" u="none" cap="none" strike="noStrike">
                <a:solidFill>
                  <a:schemeClr val="dk2"/>
                </a:solidFill>
                <a:latin typeface="Source Code Pro"/>
                <a:ea typeface="Source Code Pro"/>
                <a:cs typeface="Source Code Pro"/>
                <a:sym typeface="Source Code Pro"/>
              </a:defRPr>
            </a:lvl8pPr>
            <a:lvl9pPr indent="0" lvl="8" marL="3657600" marR="0" rtl="0" algn="l">
              <a:lnSpc>
                <a:spcPct val="115000"/>
              </a:lnSpc>
              <a:spcBef>
                <a:spcPts val="0"/>
              </a:spcBef>
              <a:spcAft>
                <a:spcPts val="1600"/>
              </a:spcAft>
              <a:buClr>
                <a:schemeClr val="dk2"/>
              </a:buClr>
              <a:buFont typeface="Source Code Pro"/>
              <a:buNone/>
              <a:defRPr b="0" i="0" sz="1400" u="none" cap="none" strike="noStrike">
                <a:solidFill>
                  <a:schemeClr val="dk2"/>
                </a:solidFill>
                <a:latin typeface="Source Code Pro"/>
                <a:ea typeface="Source Code Pro"/>
                <a:cs typeface="Source Code Pro"/>
                <a:sym typeface="Source Code Pro"/>
              </a:defRPr>
            </a:lvl9pPr>
          </a:lstStyle>
          <a:p/>
        </p:txBody>
      </p:sp>
      <p:sp>
        <p:nvSpPr>
          <p:cNvPr id="55" name="Shape 55"/>
          <p:cNvSpPr txBox="1"/>
          <p:nvPr>
            <p:ph idx="12" type="sldNum"/>
          </p:nvPr>
        </p:nvSpPr>
        <p:spPr>
          <a:xfrm>
            <a:off x="8472457" y="4663216"/>
            <a:ext cx="548699" cy="393600"/>
          </a:xfrm>
          <a:prstGeom prst="rect">
            <a:avLst/>
          </a:prstGeom>
          <a:noFill/>
          <a:ln>
            <a:noFill/>
          </a:ln>
        </p:spPr>
        <p:txBody>
          <a:bodyPr anchorCtr="0" anchor="ctr" bIns="91425" lIns="91425" rIns="91425" tIns="91425">
            <a:noAutofit/>
          </a:bodyPr>
          <a:lstStyle/>
          <a:p>
            <a:pPr indent="0" lvl="0" marL="0" marR="0" rtl="0" algn="l">
              <a:lnSpc>
                <a:spcPct val="100000"/>
              </a:lnSpc>
              <a:spcBef>
                <a:spcPts val="0"/>
              </a:spcBef>
              <a:spcAft>
                <a:spcPts val="0"/>
              </a:spcAft>
              <a:buClr>
                <a:srgbClr val="000000"/>
              </a:buClr>
              <a:buSzPct val="25000"/>
              <a:buFont typeface="Arial"/>
              <a:buNone/>
            </a:pPr>
            <a:fld id="{00000000-1234-1234-1234-123412341234}" type="slidenum">
              <a:rPr b="0" i="0" lang="en" sz="1400" u="none" cap="none" strike="noStrike">
                <a:solidFill>
                  <a:srgbClr val="000000"/>
                </a:solidFill>
                <a:latin typeface="Arial"/>
                <a:ea typeface="Arial"/>
                <a:cs typeface="Arial"/>
                <a:sym typeface="Arial"/>
              </a:rPr>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15" name="Shape 15"/>
        <p:cNvGrpSpPr/>
        <p:nvPr/>
      </p:nvGrpSpPr>
      <p:grpSpPr>
        <a:xfrm>
          <a:off x="0" y="0"/>
          <a:ext cx="0" cy="0"/>
          <a:chOff x="0" y="0"/>
          <a:chExt cx="0" cy="0"/>
        </a:xfrm>
      </p:grpSpPr>
      <p:cxnSp>
        <p:nvCxnSpPr>
          <p:cNvPr id="16" name="Shape 16"/>
          <p:cNvCxnSpPr/>
          <p:nvPr/>
        </p:nvCxnSpPr>
        <p:spPr>
          <a:xfrm>
            <a:off x="429200" y="1275576"/>
            <a:ext cx="614099" cy="0"/>
          </a:xfrm>
          <a:prstGeom prst="straightConnector1">
            <a:avLst/>
          </a:prstGeom>
          <a:noFill/>
          <a:ln cap="flat" cmpd="sng" w="19050">
            <a:solidFill>
              <a:schemeClr val="dk2"/>
            </a:solidFill>
            <a:prstDash val="lgDash"/>
            <a:round/>
            <a:headEnd len="med" w="med" type="none"/>
            <a:tailEnd len="med" w="med" type="none"/>
          </a:ln>
        </p:spPr>
      </p:cxnSp>
      <p:sp>
        <p:nvSpPr>
          <p:cNvPr id="17" name="Shape 17"/>
          <p:cNvSpPr txBox="1"/>
          <p:nvPr>
            <p:ph type="title"/>
          </p:nvPr>
        </p:nvSpPr>
        <p:spPr>
          <a:xfrm>
            <a:off x="311700" y="372500"/>
            <a:ext cx="8520599" cy="733499"/>
          </a:xfrm>
          <a:prstGeom prst="rect">
            <a:avLst/>
          </a:prstGeom>
          <a:noFill/>
          <a:ln>
            <a:noFill/>
          </a:ln>
        </p:spPr>
        <p:txBody>
          <a:bodyPr anchorCtr="0" anchor="b" bIns="91425" lIns="91425" rIns="91425" tIns="91425"/>
          <a:lstStyle>
            <a:lvl1pPr indent="0" lvl="0" marL="0" marR="0" rtl="0" algn="l">
              <a:lnSpc>
                <a:spcPct val="100000"/>
              </a:lnSpc>
              <a:spcBef>
                <a:spcPts val="0"/>
              </a:spcBef>
              <a:spcAft>
                <a:spcPts val="0"/>
              </a:spcAft>
              <a:buClr>
                <a:schemeClr val="dk2"/>
              </a:buClr>
              <a:buFont typeface="Oswald"/>
              <a:buNone/>
              <a:defRPr b="0" i="0" sz="3000" u="none" cap="none" strike="noStrike">
                <a:solidFill>
                  <a:schemeClr val="dk2"/>
                </a:solidFill>
                <a:latin typeface="Oswald"/>
                <a:ea typeface="Oswald"/>
                <a:cs typeface="Oswald"/>
                <a:sym typeface="Oswald"/>
              </a:defRPr>
            </a:lvl1pPr>
            <a:lvl2pPr indent="0" lvl="1">
              <a:spcBef>
                <a:spcPts val="0"/>
              </a:spcBef>
              <a:buClr>
                <a:schemeClr val="dk2"/>
              </a:buClr>
              <a:buFont typeface="Oswald"/>
              <a:buNone/>
              <a:defRPr sz="3000">
                <a:solidFill>
                  <a:schemeClr val="dk2"/>
                </a:solidFill>
                <a:latin typeface="Oswald"/>
                <a:ea typeface="Oswald"/>
                <a:cs typeface="Oswald"/>
                <a:sym typeface="Oswald"/>
              </a:defRPr>
            </a:lvl2pPr>
            <a:lvl3pPr indent="0" lvl="2">
              <a:spcBef>
                <a:spcPts val="0"/>
              </a:spcBef>
              <a:buClr>
                <a:schemeClr val="dk2"/>
              </a:buClr>
              <a:buFont typeface="Oswald"/>
              <a:buNone/>
              <a:defRPr sz="3000">
                <a:solidFill>
                  <a:schemeClr val="dk2"/>
                </a:solidFill>
                <a:latin typeface="Oswald"/>
                <a:ea typeface="Oswald"/>
                <a:cs typeface="Oswald"/>
                <a:sym typeface="Oswald"/>
              </a:defRPr>
            </a:lvl3pPr>
            <a:lvl4pPr indent="0" lvl="3">
              <a:spcBef>
                <a:spcPts val="0"/>
              </a:spcBef>
              <a:buClr>
                <a:schemeClr val="dk2"/>
              </a:buClr>
              <a:buFont typeface="Oswald"/>
              <a:buNone/>
              <a:defRPr sz="3000">
                <a:solidFill>
                  <a:schemeClr val="dk2"/>
                </a:solidFill>
                <a:latin typeface="Oswald"/>
                <a:ea typeface="Oswald"/>
                <a:cs typeface="Oswald"/>
                <a:sym typeface="Oswald"/>
              </a:defRPr>
            </a:lvl4pPr>
            <a:lvl5pPr indent="0" lvl="4">
              <a:spcBef>
                <a:spcPts val="0"/>
              </a:spcBef>
              <a:buClr>
                <a:schemeClr val="dk2"/>
              </a:buClr>
              <a:buFont typeface="Oswald"/>
              <a:buNone/>
              <a:defRPr sz="3000">
                <a:solidFill>
                  <a:schemeClr val="dk2"/>
                </a:solidFill>
                <a:latin typeface="Oswald"/>
                <a:ea typeface="Oswald"/>
                <a:cs typeface="Oswald"/>
                <a:sym typeface="Oswald"/>
              </a:defRPr>
            </a:lvl5pPr>
            <a:lvl6pPr indent="0" lvl="5">
              <a:spcBef>
                <a:spcPts val="0"/>
              </a:spcBef>
              <a:buClr>
                <a:schemeClr val="dk2"/>
              </a:buClr>
              <a:buFont typeface="Oswald"/>
              <a:buNone/>
              <a:defRPr sz="3000">
                <a:solidFill>
                  <a:schemeClr val="dk2"/>
                </a:solidFill>
                <a:latin typeface="Oswald"/>
                <a:ea typeface="Oswald"/>
                <a:cs typeface="Oswald"/>
                <a:sym typeface="Oswald"/>
              </a:defRPr>
            </a:lvl6pPr>
            <a:lvl7pPr indent="0" lvl="6">
              <a:spcBef>
                <a:spcPts val="0"/>
              </a:spcBef>
              <a:buClr>
                <a:schemeClr val="dk2"/>
              </a:buClr>
              <a:buFont typeface="Oswald"/>
              <a:buNone/>
              <a:defRPr sz="3000">
                <a:solidFill>
                  <a:schemeClr val="dk2"/>
                </a:solidFill>
                <a:latin typeface="Oswald"/>
                <a:ea typeface="Oswald"/>
                <a:cs typeface="Oswald"/>
                <a:sym typeface="Oswald"/>
              </a:defRPr>
            </a:lvl7pPr>
            <a:lvl8pPr indent="0" lvl="7">
              <a:spcBef>
                <a:spcPts val="0"/>
              </a:spcBef>
              <a:buClr>
                <a:schemeClr val="dk2"/>
              </a:buClr>
              <a:buFont typeface="Oswald"/>
              <a:buNone/>
              <a:defRPr sz="3000">
                <a:solidFill>
                  <a:schemeClr val="dk2"/>
                </a:solidFill>
                <a:latin typeface="Oswald"/>
                <a:ea typeface="Oswald"/>
                <a:cs typeface="Oswald"/>
                <a:sym typeface="Oswald"/>
              </a:defRPr>
            </a:lvl8pPr>
            <a:lvl9pPr indent="0" lvl="8">
              <a:spcBef>
                <a:spcPts val="0"/>
              </a:spcBef>
              <a:buClr>
                <a:schemeClr val="dk2"/>
              </a:buClr>
              <a:buFont typeface="Oswald"/>
              <a:buNone/>
              <a:defRPr sz="3000">
                <a:solidFill>
                  <a:schemeClr val="dk2"/>
                </a:solidFill>
                <a:latin typeface="Oswald"/>
                <a:ea typeface="Oswald"/>
                <a:cs typeface="Oswald"/>
                <a:sym typeface="Oswald"/>
              </a:defRPr>
            </a:lvl9pPr>
          </a:lstStyle>
          <a:p/>
        </p:txBody>
      </p:sp>
      <p:sp>
        <p:nvSpPr>
          <p:cNvPr id="18" name="Shape 18"/>
          <p:cNvSpPr txBox="1"/>
          <p:nvPr>
            <p:ph idx="1" type="body"/>
          </p:nvPr>
        </p:nvSpPr>
        <p:spPr>
          <a:xfrm>
            <a:off x="311700" y="1468825"/>
            <a:ext cx="8520599" cy="3099900"/>
          </a:xfrm>
          <a:prstGeom prst="rect">
            <a:avLst/>
          </a:prstGeom>
          <a:noFill/>
          <a:ln>
            <a:noFill/>
          </a:ln>
        </p:spPr>
        <p:txBody>
          <a:bodyPr anchorCtr="0" anchor="t" bIns="91425" lIns="91425" rIns="91425" tIns="91425"/>
          <a:lstStyle>
            <a:lvl1pPr indent="0" lvl="0" marL="0" marR="0" rtl="0" algn="l">
              <a:lnSpc>
                <a:spcPct val="115000"/>
              </a:lnSpc>
              <a:spcBef>
                <a:spcPts val="0"/>
              </a:spcBef>
              <a:spcAft>
                <a:spcPts val="1600"/>
              </a:spcAft>
              <a:buClr>
                <a:schemeClr val="dk2"/>
              </a:buClr>
              <a:buFont typeface="Source Code Pro"/>
              <a:buNone/>
              <a:defRPr b="0" i="0" sz="1800" u="none" cap="none" strike="noStrike">
                <a:solidFill>
                  <a:schemeClr val="dk2"/>
                </a:solidFill>
                <a:latin typeface="Source Code Pro"/>
                <a:ea typeface="Source Code Pro"/>
                <a:cs typeface="Source Code Pro"/>
                <a:sym typeface="Source Code Pro"/>
              </a:defRPr>
            </a:lvl1pPr>
            <a:lvl2pPr indent="0" lvl="1" marL="457200" marR="0" rtl="0" algn="l">
              <a:lnSpc>
                <a:spcPct val="115000"/>
              </a:lnSpc>
              <a:spcBef>
                <a:spcPts val="0"/>
              </a:spcBef>
              <a:spcAft>
                <a:spcPts val="1600"/>
              </a:spcAft>
              <a:buClr>
                <a:schemeClr val="dk2"/>
              </a:buClr>
              <a:buFont typeface="Source Code Pro"/>
              <a:buNone/>
              <a:defRPr b="0" i="0" sz="1400" u="none" cap="none" strike="noStrike">
                <a:solidFill>
                  <a:schemeClr val="dk2"/>
                </a:solidFill>
                <a:latin typeface="Source Code Pro"/>
                <a:ea typeface="Source Code Pro"/>
                <a:cs typeface="Source Code Pro"/>
                <a:sym typeface="Source Code Pro"/>
              </a:defRPr>
            </a:lvl2pPr>
            <a:lvl3pPr indent="0" lvl="2" marL="914400" marR="0" rtl="0" algn="l">
              <a:lnSpc>
                <a:spcPct val="115000"/>
              </a:lnSpc>
              <a:spcBef>
                <a:spcPts val="0"/>
              </a:spcBef>
              <a:spcAft>
                <a:spcPts val="1600"/>
              </a:spcAft>
              <a:buClr>
                <a:schemeClr val="dk2"/>
              </a:buClr>
              <a:buFont typeface="Source Code Pro"/>
              <a:buNone/>
              <a:defRPr b="0" i="0" sz="1400" u="none" cap="none" strike="noStrike">
                <a:solidFill>
                  <a:schemeClr val="dk2"/>
                </a:solidFill>
                <a:latin typeface="Source Code Pro"/>
                <a:ea typeface="Source Code Pro"/>
                <a:cs typeface="Source Code Pro"/>
                <a:sym typeface="Source Code Pro"/>
              </a:defRPr>
            </a:lvl3pPr>
            <a:lvl4pPr indent="0" lvl="3" marL="1371600" marR="0" rtl="0" algn="l">
              <a:lnSpc>
                <a:spcPct val="115000"/>
              </a:lnSpc>
              <a:spcBef>
                <a:spcPts val="0"/>
              </a:spcBef>
              <a:spcAft>
                <a:spcPts val="1600"/>
              </a:spcAft>
              <a:buClr>
                <a:schemeClr val="dk2"/>
              </a:buClr>
              <a:buFont typeface="Source Code Pro"/>
              <a:buNone/>
              <a:defRPr b="0" i="0" sz="1400" u="none" cap="none" strike="noStrike">
                <a:solidFill>
                  <a:schemeClr val="dk2"/>
                </a:solidFill>
                <a:latin typeface="Source Code Pro"/>
                <a:ea typeface="Source Code Pro"/>
                <a:cs typeface="Source Code Pro"/>
                <a:sym typeface="Source Code Pro"/>
              </a:defRPr>
            </a:lvl4pPr>
            <a:lvl5pPr indent="0" lvl="4" marL="1828800" marR="0" rtl="0" algn="l">
              <a:lnSpc>
                <a:spcPct val="115000"/>
              </a:lnSpc>
              <a:spcBef>
                <a:spcPts val="0"/>
              </a:spcBef>
              <a:spcAft>
                <a:spcPts val="1600"/>
              </a:spcAft>
              <a:buClr>
                <a:schemeClr val="dk2"/>
              </a:buClr>
              <a:buFont typeface="Source Code Pro"/>
              <a:buNone/>
              <a:defRPr b="0" i="0" sz="1400" u="none" cap="none" strike="noStrike">
                <a:solidFill>
                  <a:schemeClr val="dk2"/>
                </a:solidFill>
                <a:latin typeface="Source Code Pro"/>
                <a:ea typeface="Source Code Pro"/>
                <a:cs typeface="Source Code Pro"/>
                <a:sym typeface="Source Code Pro"/>
              </a:defRPr>
            </a:lvl5pPr>
            <a:lvl6pPr indent="0" lvl="5" marL="2286000" marR="0" rtl="0" algn="l">
              <a:lnSpc>
                <a:spcPct val="115000"/>
              </a:lnSpc>
              <a:spcBef>
                <a:spcPts val="0"/>
              </a:spcBef>
              <a:spcAft>
                <a:spcPts val="1600"/>
              </a:spcAft>
              <a:buClr>
                <a:schemeClr val="dk2"/>
              </a:buClr>
              <a:buFont typeface="Source Code Pro"/>
              <a:buNone/>
              <a:defRPr b="0" i="0" sz="1400" u="none" cap="none" strike="noStrike">
                <a:solidFill>
                  <a:schemeClr val="dk2"/>
                </a:solidFill>
                <a:latin typeface="Source Code Pro"/>
                <a:ea typeface="Source Code Pro"/>
                <a:cs typeface="Source Code Pro"/>
                <a:sym typeface="Source Code Pro"/>
              </a:defRPr>
            </a:lvl6pPr>
            <a:lvl7pPr indent="0" lvl="6" marL="2743200" marR="0" rtl="0" algn="l">
              <a:lnSpc>
                <a:spcPct val="115000"/>
              </a:lnSpc>
              <a:spcBef>
                <a:spcPts val="0"/>
              </a:spcBef>
              <a:spcAft>
                <a:spcPts val="1600"/>
              </a:spcAft>
              <a:buClr>
                <a:schemeClr val="dk2"/>
              </a:buClr>
              <a:buFont typeface="Source Code Pro"/>
              <a:buNone/>
              <a:defRPr b="0" i="0" sz="1400" u="none" cap="none" strike="noStrike">
                <a:solidFill>
                  <a:schemeClr val="dk2"/>
                </a:solidFill>
                <a:latin typeface="Source Code Pro"/>
                <a:ea typeface="Source Code Pro"/>
                <a:cs typeface="Source Code Pro"/>
                <a:sym typeface="Source Code Pro"/>
              </a:defRPr>
            </a:lvl7pPr>
            <a:lvl8pPr indent="0" lvl="7" marL="3200400" marR="0" rtl="0" algn="l">
              <a:lnSpc>
                <a:spcPct val="115000"/>
              </a:lnSpc>
              <a:spcBef>
                <a:spcPts val="0"/>
              </a:spcBef>
              <a:spcAft>
                <a:spcPts val="1600"/>
              </a:spcAft>
              <a:buClr>
                <a:schemeClr val="dk2"/>
              </a:buClr>
              <a:buFont typeface="Source Code Pro"/>
              <a:buNone/>
              <a:defRPr b="0" i="0" sz="1400" u="none" cap="none" strike="noStrike">
                <a:solidFill>
                  <a:schemeClr val="dk2"/>
                </a:solidFill>
                <a:latin typeface="Source Code Pro"/>
                <a:ea typeface="Source Code Pro"/>
                <a:cs typeface="Source Code Pro"/>
                <a:sym typeface="Source Code Pro"/>
              </a:defRPr>
            </a:lvl8pPr>
            <a:lvl9pPr indent="0" lvl="8" marL="3657600" marR="0" rtl="0" algn="l">
              <a:lnSpc>
                <a:spcPct val="115000"/>
              </a:lnSpc>
              <a:spcBef>
                <a:spcPts val="0"/>
              </a:spcBef>
              <a:spcAft>
                <a:spcPts val="1600"/>
              </a:spcAft>
              <a:buClr>
                <a:schemeClr val="dk2"/>
              </a:buClr>
              <a:buFont typeface="Source Code Pro"/>
              <a:buNone/>
              <a:defRPr b="0" i="0" sz="1400" u="none" cap="none" strike="noStrike">
                <a:solidFill>
                  <a:schemeClr val="dk2"/>
                </a:solidFill>
                <a:latin typeface="Source Code Pro"/>
                <a:ea typeface="Source Code Pro"/>
                <a:cs typeface="Source Code Pro"/>
                <a:sym typeface="Source Code Pro"/>
              </a:defRPr>
            </a:lvl9pPr>
          </a:lstStyle>
          <a:p/>
        </p:txBody>
      </p:sp>
      <p:sp>
        <p:nvSpPr>
          <p:cNvPr id="19" name="Shape 19"/>
          <p:cNvSpPr txBox="1"/>
          <p:nvPr>
            <p:ph idx="12" type="sldNum"/>
          </p:nvPr>
        </p:nvSpPr>
        <p:spPr>
          <a:xfrm>
            <a:off x="8472457" y="4663216"/>
            <a:ext cx="548699" cy="393600"/>
          </a:xfrm>
          <a:prstGeom prst="rect">
            <a:avLst/>
          </a:prstGeom>
          <a:noFill/>
          <a:ln>
            <a:noFill/>
          </a:ln>
        </p:spPr>
        <p:txBody>
          <a:bodyPr anchorCtr="0" anchor="ctr" bIns="91425" lIns="91425" rIns="91425" tIns="91425">
            <a:noAutofit/>
          </a:bodyPr>
          <a:lstStyle/>
          <a:p>
            <a:pPr indent="0" lvl="0" marL="0" marR="0" rtl="0" algn="l">
              <a:lnSpc>
                <a:spcPct val="100000"/>
              </a:lnSpc>
              <a:spcBef>
                <a:spcPts val="0"/>
              </a:spcBef>
              <a:spcAft>
                <a:spcPts val="0"/>
              </a:spcAft>
              <a:buClr>
                <a:srgbClr val="000000"/>
              </a:buClr>
              <a:buSzPct val="25000"/>
              <a:buFont typeface="Arial"/>
              <a:buNone/>
            </a:pPr>
            <a:fld id="{00000000-1234-1234-1234-123412341234}" type="slidenum">
              <a:rPr b="0" i="0" lang="en" sz="1400" u="none" cap="none" strike="noStrike">
                <a:solidFill>
                  <a:srgbClr val="000000"/>
                </a:solidFill>
                <a:latin typeface="Arial"/>
                <a:ea typeface="Arial"/>
                <a:cs typeface="Arial"/>
                <a:sym typeface="Arial"/>
              </a:rPr>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20" name="Shape 20"/>
        <p:cNvGrpSpPr/>
        <p:nvPr/>
      </p:nvGrpSpPr>
      <p:grpSpPr>
        <a:xfrm>
          <a:off x="0" y="0"/>
          <a:ext cx="0" cy="0"/>
          <a:chOff x="0" y="0"/>
          <a:chExt cx="0" cy="0"/>
        </a:xfrm>
      </p:grpSpPr>
      <p:sp>
        <p:nvSpPr>
          <p:cNvPr id="21" name="Shape 21"/>
          <p:cNvSpPr txBox="1"/>
          <p:nvPr>
            <p:ph idx="1" type="body"/>
          </p:nvPr>
        </p:nvSpPr>
        <p:spPr>
          <a:xfrm>
            <a:off x="311700" y="4230575"/>
            <a:ext cx="5998800" cy="605100"/>
          </a:xfrm>
          <a:prstGeom prst="rect">
            <a:avLst/>
          </a:prstGeom>
          <a:noFill/>
          <a:ln>
            <a:noFill/>
          </a:ln>
        </p:spPr>
        <p:txBody>
          <a:bodyPr anchorCtr="0" anchor="ctr" bIns="91425" lIns="91425" rIns="91425" tIns="91425"/>
          <a:lstStyle>
            <a:lvl1pPr indent="0" lvl="0" marL="0" marR="0" rtl="0" algn="l">
              <a:lnSpc>
                <a:spcPct val="100000"/>
              </a:lnSpc>
              <a:spcBef>
                <a:spcPts val="0"/>
              </a:spcBef>
              <a:spcAft>
                <a:spcPts val="0"/>
              </a:spcAft>
              <a:buClr>
                <a:schemeClr val="dk2"/>
              </a:buClr>
              <a:buFont typeface="Oswald"/>
              <a:buNone/>
              <a:defRPr b="0" i="0" sz="2100" u="none" cap="none" strike="noStrike">
                <a:solidFill>
                  <a:schemeClr val="dk2"/>
                </a:solidFill>
                <a:latin typeface="Oswald"/>
                <a:ea typeface="Oswald"/>
                <a:cs typeface="Oswald"/>
                <a:sym typeface="Oswald"/>
              </a:defRPr>
            </a:lvl1pPr>
            <a:lvl2pPr indent="0" lvl="1" marL="457200" marR="0" rtl="0" algn="l">
              <a:lnSpc>
                <a:spcPct val="115000"/>
              </a:lnSpc>
              <a:spcBef>
                <a:spcPts val="0"/>
              </a:spcBef>
              <a:spcAft>
                <a:spcPts val="1600"/>
              </a:spcAft>
              <a:buClr>
                <a:schemeClr val="dk2"/>
              </a:buClr>
              <a:buFont typeface="Source Code Pro"/>
              <a:buNone/>
              <a:defRPr b="0" i="0" sz="1400" u="none" cap="none" strike="noStrike">
                <a:solidFill>
                  <a:schemeClr val="dk2"/>
                </a:solidFill>
                <a:latin typeface="Source Code Pro"/>
                <a:ea typeface="Source Code Pro"/>
                <a:cs typeface="Source Code Pro"/>
                <a:sym typeface="Source Code Pro"/>
              </a:defRPr>
            </a:lvl2pPr>
            <a:lvl3pPr indent="0" lvl="2" marL="914400" marR="0" rtl="0" algn="l">
              <a:lnSpc>
                <a:spcPct val="115000"/>
              </a:lnSpc>
              <a:spcBef>
                <a:spcPts val="0"/>
              </a:spcBef>
              <a:spcAft>
                <a:spcPts val="1600"/>
              </a:spcAft>
              <a:buClr>
                <a:schemeClr val="dk2"/>
              </a:buClr>
              <a:buFont typeface="Source Code Pro"/>
              <a:buNone/>
              <a:defRPr b="0" i="0" sz="1400" u="none" cap="none" strike="noStrike">
                <a:solidFill>
                  <a:schemeClr val="dk2"/>
                </a:solidFill>
                <a:latin typeface="Source Code Pro"/>
                <a:ea typeface="Source Code Pro"/>
                <a:cs typeface="Source Code Pro"/>
                <a:sym typeface="Source Code Pro"/>
              </a:defRPr>
            </a:lvl3pPr>
            <a:lvl4pPr indent="0" lvl="3" marL="1371600" marR="0" rtl="0" algn="l">
              <a:lnSpc>
                <a:spcPct val="115000"/>
              </a:lnSpc>
              <a:spcBef>
                <a:spcPts val="0"/>
              </a:spcBef>
              <a:spcAft>
                <a:spcPts val="1600"/>
              </a:spcAft>
              <a:buClr>
                <a:schemeClr val="dk2"/>
              </a:buClr>
              <a:buFont typeface="Source Code Pro"/>
              <a:buNone/>
              <a:defRPr b="0" i="0" sz="1400" u="none" cap="none" strike="noStrike">
                <a:solidFill>
                  <a:schemeClr val="dk2"/>
                </a:solidFill>
                <a:latin typeface="Source Code Pro"/>
                <a:ea typeface="Source Code Pro"/>
                <a:cs typeface="Source Code Pro"/>
                <a:sym typeface="Source Code Pro"/>
              </a:defRPr>
            </a:lvl4pPr>
            <a:lvl5pPr indent="0" lvl="4" marL="1828800" marR="0" rtl="0" algn="l">
              <a:lnSpc>
                <a:spcPct val="115000"/>
              </a:lnSpc>
              <a:spcBef>
                <a:spcPts val="0"/>
              </a:spcBef>
              <a:spcAft>
                <a:spcPts val="1600"/>
              </a:spcAft>
              <a:buClr>
                <a:schemeClr val="dk2"/>
              </a:buClr>
              <a:buFont typeface="Source Code Pro"/>
              <a:buNone/>
              <a:defRPr b="0" i="0" sz="1400" u="none" cap="none" strike="noStrike">
                <a:solidFill>
                  <a:schemeClr val="dk2"/>
                </a:solidFill>
                <a:latin typeface="Source Code Pro"/>
                <a:ea typeface="Source Code Pro"/>
                <a:cs typeface="Source Code Pro"/>
                <a:sym typeface="Source Code Pro"/>
              </a:defRPr>
            </a:lvl5pPr>
            <a:lvl6pPr indent="0" lvl="5" marL="2286000" marR="0" rtl="0" algn="l">
              <a:lnSpc>
                <a:spcPct val="115000"/>
              </a:lnSpc>
              <a:spcBef>
                <a:spcPts val="0"/>
              </a:spcBef>
              <a:spcAft>
                <a:spcPts val="1600"/>
              </a:spcAft>
              <a:buClr>
                <a:schemeClr val="dk2"/>
              </a:buClr>
              <a:buFont typeface="Source Code Pro"/>
              <a:buNone/>
              <a:defRPr b="0" i="0" sz="1400" u="none" cap="none" strike="noStrike">
                <a:solidFill>
                  <a:schemeClr val="dk2"/>
                </a:solidFill>
                <a:latin typeface="Source Code Pro"/>
                <a:ea typeface="Source Code Pro"/>
                <a:cs typeface="Source Code Pro"/>
                <a:sym typeface="Source Code Pro"/>
              </a:defRPr>
            </a:lvl6pPr>
            <a:lvl7pPr indent="0" lvl="6" marL="2743200" marR="0" rtl="0" algn="l">
              <a:lnSpc>
                <a:spcPct val="115000"/>
              </a:lnSpc>
              <a:spcBef>
                <a:spcPts val="0"/>
              </a:spcBef>
              <a:spcAft>
                <a:spcPts val="1600"/>
              </a:spcAft>
              <a:buClr>
                <a:schemeClr val="dk2"/>
              </a:buClr>
              <a:buFont typeface="Source Code Pro"/>
              <a:buNone/>
              <a:defRPr b="0" i="0" sz="1400" u="none" cap="none" strike="noStrike">
                <a:solidFill>
                  <a:schemeClr val="dk2"/>
                </a:solidFill>
                <a:latin typeface="Source Code Pro"/>
                <a:ea typeface="Source Code Pro"/>
                <a:cs typeface="Source Code Pro"/>
                <a:sym typeface="Source Code Pro"/>
              </a:defRPr>
            </a:lvl7pPr>
            <a:lvl8pPr indent="0" lvl="7" marL="3200400" marR="0" rtl="0" algn="l">
              <a:lnSpc>
                <a:spcPct val="115000"/>
              </a:lnSpc>
              <a:spcBef>
                <a:spcPts val="0"/>
              </a:spcBef>
              <a:spcAft>
                <a:spcPts val="1600"/>
              </a:spcAft>
              <a:buClr>
                <a:schemeClr val="dk2"/>
              </a:buClr>
              <a:buFont typeface="Source Code Pro"/>
              <a:buNone/>
              <a:defRPr b="0" i="0" sz="1400" u="none" cap="none" strike="noStrike">
                <a:solidFill>
                  <a:schemeClr val="dk2"/>
                </a:solidFill>
                <a:latin typeface="Source Code Pro"/>
                <a:ea typeface="Source Code Pro"/>
                <a:cs typeface="Source Code Pro"/>
                <a:sym typeface="Source Code Pro"/>
              </a:defRPr>
            </a:lvl8pPr>
            <a:lvl9pPr indent="0" lvl="8" marL="3657600" marR="0" rtl="0" algn="l">
              <a:lnSpc>
                <a:spcPct val="115000"/>
              </a:lnSpc>
              <a:spcBef>
                <a:spcPts val="0"/>
              </a:spcBef>
              <a:spcAft>
                <a:spcPts val="1600"/>
              </a:spcAft>
              <a:buClr>
                <a:schemeClr val="dk2"/>
              </a:buClr>
              <a:buFont typeface="Source Code Pro"/>
              <a:buNone/>
              <a:defRPr b="0" i="0" sz="1400" u="none" cap="none" strike="noStrike">
                <a:solidFill>
                  <a:schemeClr val="dk2"/>
                </a:solidFill>
                <a:latin typeface="Source Code Pro"/>
                <a:ea typeface="Source Code Pro"/>
                <a:cs typeface="Source Code Pro"/>
                <a:sym typeface="Source Code Pro"/>
              </a:defRPr>
            </a:lvl9pPr>
          </a:lstStyle>
          <a:p/>
        </p:txBody>
      </p:sp>
      <p:sp>
        <p:nvSpPr>
          <p:cNvPr id="22" name="Shape 22"/>
          <p:cNvSpPr txBox="1"/>
          <p:nvPr>
            <p:ph idx="12" type="sldNum"/>
          </p:nvPr>
        </p:nvSpPr>
        <p:spPr>
          <a:xfrm>
            <a:off x="8472457" y="4663216"/>
            <a:ext cx="548699" cy="393600"/>
          </a:xfrm>
          <a:prstGeom prst="rect">
            <a:avLst/>
          </a:prstGeom>
          <a:noFill/>
          <a:ln>
            <a:noFill/>
          </a:ln>
        </p:spPr>
        <p:txBody>
          <a:bodyPr anchorCtr="0" anchor="ctr" bIns="91425" lIns="91425" rIns="91425" tIns="91425">
            <a:noAutofit/>
          </a:bodyPr>
          <a:lstStyle/>
          <a:p>
            <a:pPr indent="0" lvl="0" marL="0" marR="0" rtl="0" algn="l">
              <a:lnSpc>
                <a:spcPct val="100000"/>
              </a:lnSpc>
              <a:spcBef>
                <a:spcPts val="0"/>
              </a:spcBef>
              <a:spcAft>
                <a:spcPts val="0"/>
              </a:spcAft>
              <a:buClr>
                <a:srgbClr val="000000"/>
              </a:buClr>
              <a:buSzPct val="25000"/>
              <a:buFont typeface="Arial"/>
              <a:buNone/>
            </a:pPr>
            <a:fld id="{00000000-1234-1234-1234-123412341234}" type="slidenum">
              <a:rPr b="0" i="0" lang="en" sz="1400" u="none" cap="none" strike="noStrike">
                <a:solidFill>
                  <a:srgbClr val="000000"/>
                </a:solidFill>
                <a:latin typeface="Arial"/>
                <a:ea typeface="Arial"/>
                <a:cs typeface="Arial"/>
                <a:sym typeface="Arial"/>
              </a:rPr>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23" name="Shape 23"/>
        <p:cNvGrpSpPr/>
        <p:nvPr/>
      </p:nvGrpSpPr>
      <p:grpSpPr>
        <a:xfrm>
          <a:off x="0" y="0"/>
          <a:ext cx="0" cy="0"/>
          <a:chOff x="0" y="0"/>
          <a:chExt cx="0" cy="0"/>
        </a:xfrm>
      </p:grpSpPr>
      <p:sp>
        <p:nvSpPr>
          <p:cNvPr id="24" name="Shape 24"/>
          <p:cNvSpPr/>
          <p:nvPr/>
        </p:nvSpPr>
        <p:spPr>
          <a:xfrm>
            <a:off x="0" y="1567350"/>
            <a:ext cx="9144000" cy="2008800"/>
          </a:xfrm>
          <a:prstGeom prst="rect">
            <a:avLst/>
          </a:prstGeom>
          <a:solidFill>
            <a:schemeClr val="dk1"/>
          </a:solidFill>
          <a:ln>
            <a:noFill/>
          </a:ln>
        </p:spPr>
        <p:txBody>
          <a:bodyPr anchorCtr="0" anchor="ctr" bIns="91425" lIns="91425" rIns="91425" tIns="91425">
            <a:noAutofit/>
          </a:bodyPr>
          <a:lstStyle/>
          <a:p>
            <a:pPr indent="0" lvl="0" marL="0" marR="0" rtl="0" algn="l">
              <a:lnSpc>
                <a:spcPct val="100000"/>
              </a:lnSpc>
              <a:spcBef>
                <a:spcPts val="0"/>
              </a:spcBef>
              <a:spcAft>
                <a:spcPts val="0"/>
              </a:spcAft>
              <a:buClr>
                <a:srgbClr val="000000"/>
              </a:buClr>
              <a:buFont typeface="Arial"/>
              <a:buNone/>
            </a:pPr>
            <a:r>
              <a:t/>
            </a:r>
            <a:endParaRPr b="0" i="0" sz="1400" u="none" cap="none" strike="noStrike">
              <a:solidFill>
                <a:srgbClr val="000000"/>
              </a:solidFill>
              <a:latin typeface="Arial"/>
              <a:ea typeface="Arial"/>
              <a:cs typeface="Arial"/>
              <a:sym typeface="Arial"/>
            </a:endParaRPr>
          </a:p>
        </p:txBody>
      </p:sp>
      <p:sp>
        <p:nvSpPr>
          <p:cNvPr id="25" name="Shape 25"/>
          <p:cNvSpPr txBox="1"/>
          <p:nvPr>
            <p:ph type="title"/>
          </p:nvPr>
        </p:nvSpPr>
        <p:spPr>
          <a:xfrm>
            <a:off x="430800" y="1889700"/>
            <a:ext cx="8282399" cy="1516500"/>
          </a:xfrm>
          <a:prstGeom prst="rect">
            <a:avLst/>
          </a:prstGeom>
          <a:noFill/>
          <a:ln>
            <a:noFill/>
          </a:ln>
        </p:spPr>
        <p:txBody>
          <a:bodyPr anchorCtr="0" anchor="ctr" bIns="91425" lIns="91425" rIns="91425" tIns="91425"/>
          <a:lstStyle>
            <a:lvl1pPr indent="0" lvl="0" marL="0" marR="0" rtl="0" algn="ctr">
              <a:lnSpc>
                <a:spcPct val="100000"/>
              </a:lnSpc>
              <a:spcBef>
                <a:spcPts val="0"/>
              </a:spcBef>
              <a:spcAft>
                <a:spcPts val="0"/>
              </a:spcAft>
              <a:buClr>
                <a:schemeClr val="lt1"/>
              </a:buClr>
              <a:buFont typeface="Oswald"/>
              <a:buNone/>
              <a:defRPr b="0" i="0" sz="3600" u="none" cap="none" strike="noStrike">
                <a:solidFill>
                  <a:schemeClr val="lt1"/>
                </a:solidFill>
                <a:latin typeface="Oswald"/>
                <a:ea typeface="Oswald"/>
                <a:cs typeface="Oswald"/>
                <a:sym typeface="Oswald"/>
              </a:defRPr>
            </a:lvl1pPr>
            <a:lvl2pPr indent="0" lvl="1" algn="ctr">
              <a:spcBef>
                <a:spcPts val="0"/>
              </a:spcBef>
              <a:buClr>
                <a:schemeClr val="lt1"/>
              </a:buClr>
              <a:buFont typeface="Oswald"/>
              <a:buNone/>
              <a:defRPr sz="3600">
                <a:solidFill>
                  <a:schemeClr val="lt1"/>
                </a:solidFill>
                <a:latin typeface="Oswald"/>
                <a:ea typeface="Oswald"/>
                <a:cs typeface="Oswald"/>
                <a:sym typeface="Oswald"/>
              </a:defRPr>
            </a:lvl2pPr>
            <a:lvl3pPr indent="0" lvl="2" algn="ctr">
              <a:spcBef>
                <a:spcPts val="0"/>
              </a:spcBef>
              <a:buClr>
                <a:schemeClr val="lt1"/>
              </a:buClr>
              <a:buFont typeface="Oswald"/>
              <a:buNone/>
              <a:defRPr sz="3600">
                <a:solidFill>
                  <a:schemeClr val="lt1"/>
                </a:solidFill>
                <a:latin typeface="Oswald"/>
                <a:ea typeface="Oswald"/>
                <a:cs typeface="Oswald"/>
                <a:sym typeface="Oswald"/>
              </a:defRPr>
            </a:lvl3pPr>
            <a:lvl4pPr indent="0" lvl="3" algn="ctr">
              <a:spcBef>
                <a:spcPts val="0"/>
              </a:spcBef>
              <a:buClr>
                <a:schemeClr val="lt1"/>
              </a:buClr>
              <a:buFont typeface="Oswald"/>
              <a:buNone/>
              <a:defRPr sz="3600">
                <a:solidFill>
                  <a:schemeClr val="lt1"/>
                </a:solidFill>
                <a:latin typeface="Oswald"/>
                <a:ea typeface="Oswald"/>
                <a:cs typeface="Oswald"/>
                <a:sym typeface="Oswald"/>
              </a:defRPr>
            </a:lvl4pPr>
            <a:lvl5pPr indent="0" lvl="4" algn="ctr">
              <a:spcBef>
                <a:spcPts val="0"/>
              </a:spcBef>
              <a:buClr>
                <a:schemeClr val="lt1"/>
              </a:buClr>
              <a:buFont typeface="Oswald"/>
              <a:buNone/>
              <a:defRPr sz="3600">
                <a:solidFill>
                  <a:schemeClr val="lt1"/>
                </a:solidFill>
                <a:latin typeface="Oswald"/>
                <a:ea typeface="Oswald"/>
                <a:cs typeface="Oswald"/>
                <a:sym typeface="Oswald"/>
              </a:defRPr>
            </a:lvl5pPr>
            <a:lvl6pPr indent="0" lvl="5" algn="ctr">
              <a:spcBef>
                <a:spcPts val="0"/>
              </a:spcBef>
              <a:buClr>
                <a:schemeClr val="lt1"/>
              </a:buClr>
              <a:buFont typeface="Oswald"/>
              <a:buNone/>
              <a:defRPr sz="3600">
                <a:solidFill>
                  <a:schemeClr val="lt1"/>
                </a:solidFill>
                <a:latin typeface="Oswald"/>
                <a:ea typeface="Oswald"/>
                <a:cs typeface="Oswald"/>
                <a:sym typeface="Oswald"/>
              </a:defRPr>
            </a:lvl6pPr>
            <a:lvl7pPr indent="0" lvl="6" algn="ctr">
              <a:spcBef>
                <a:spcPts val="0"/>
              </a:spcBef>
              <a:buClr>
                <a:schemeClr val="lt1"/>
              </a:buClr>
              <a:buFont typeface="Oswald"/>
              <a:buNone/>
              <a:defRPr sz="3600">
                <a:solidFill>
                  <a:schemeClr val="lt1"/>
                </a:solidFill>
                <a:latin typeface="Oswald"/>
                <a:ea typeface="Oswald"/>
                <a:cs typeface="Oswald"/>
                <a:sym typeface="Oswald"/>
              </a:defRPr>
            </a:lvl7pPr>
            <a:lvl8pPr indent="0" lvl="7" algn="ctr">
              <a:spcBef>
                <a:spcPts val="0"/>
              </a:spcBef>
              <a:buClr>
                <a:schemeClr val="lt1"/>
              </a:buClr>
              <a:buFont typeface="Oswald"/>
              <a:buNone/>
              <a:defRPr sz="3600">
                <a:solidFill>
                  <a:schemeClr val="lt1"/>
                </a:solidFill>
                <a:latin typeface="Oswald"/>
                <a:ea typeface="Oswald"/>
                <a:cs typeface="Oswald"/>
                <a:sym typeface="Oswald"/>
              </a:defRPr>
            </a:lvl8pPr>
            <a:lvl9pPr indent="0" lvl="8" algn="ctr">
              <a:spcBef>
                <a:spcPts val="0"/>
              </a:spcBef>
              <a:buClr>
                <a:schemeClr val="lt1"/>
              </a:buClr>
              <a:buFont typeface="Oswald"/>
              <a:buNone/>
              <a:defRPr sz="3600">
                <a:solidFill>
                  <a:schemeClr val="lt1"/>
                </a:solidFill>
                <a:latin typeface="Oswald"/>
                <a:ea typeface="Oswald"/>
                <a:cs typeface="Oswald"/>
                <a:sym typeface="Oswald"/>
              </a:defRPr>
            </a:lvl9pPr>
          </a:lstStyle>
          <a:p/>
        </p:txBody>
      </p:sp>
      <p:sp>
        <p:nvSpPr>
          <p:cNvPr id="26" name="Shape 26"/>
          <p:cNvSpPr txBox="1"/>
          <p:nvPr>
            <p:ph idx="12" type="sldNum"/>
          </p:nvPr>
        </p:nvSpPr>
        <p:spPr>
          <a:xfrm>
            <a:off x="8472457" y="4663216"/>
            <a:ext cx="548699" cy="393600"/>
          </a:xfrm>
          <a:prstGeom prst="rect">
            <a:avLst/>
          </a:prstGeom>
          <a:noFill/>
          <a:ln>
            <a:noFill/>
          </a:ln>
        </p:spPr>
        <p:txBody>
          <a:bodyPr anchorCtr="0" anchor="ctr" bIns="91425" lIns="91425" rIns="91425" tIns="91425">
            <a:noAutofit/>
          </a:bodyPr>
          <a:lstStyle/>
          <a:p>
            <a:pPr indent="0" lvl="0" marL="0" marR="0" rtl="0" algn="l">
              <a:lnSpc>
                <a:spcPct val="100000"/>
              </a:lnSpc>
              <a:spcBef>
                <a:spcPts val="0"/>
              </a:spcBef>
              <a:spcAft>
                <a:spcPts val="0"/>
              </a:spcAft>
              <a:buClr>
                <a:srgbClr val="000000"/>
              </a:buClr>
              <a:buSzPct val="25000"/>
              <a:buFont typeface="Arial"/>
              <a:buNone/>
            </a:pPr>
            <a:fld id="{00000000-1234-1234-1234-123412341234}" type="slidenum">
              <a:rPr b="0" i="0" lang="en" sz="1400" u="none" cap="none" strike="noStrike">
                <a:solidFill>
                  <a:srgbClr val="000000"/>
                </a:solidFill>
                <a:latin typeface="Arial"/>
                <a:ea typeface="Arial"/>
                <a:cs typeface="Arial"/>
                <a:sym typeface="Arial"/>
              </a:rPr>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27" name="Shape 27"/>
        <p:cNvGrpSpPr/>
        <p:nvPr/>
      </p:nvGrpSpPr>
      <p:grpSpPr>
        <a:xfrm>
          <a:off x="0" y="0"/>
          <a:ext cx="0" cy="0"/>
          <a:chOff x="0" y="0"/>
          <a:chExt cx="0" cy="0"/>
        </a:xfrm>
      </p:grpSpPr>
      <p:cxnSp>
        <p:nvCxnSpPr>
          <p:cNvPr id="28" name="Shape 28"/>
          <p:cNvCxnSpPr/>
          <p:nvPr/>
        </p:nvCxnSpPr>
        <p:spPr>
          <a:xfrm>
            <a:off x="429200" y="1275576"/>
            <a:ext cx="614099" cy="0"/>
          </a:xfrm>
          <a:prstGeom prst="straightConnector1">
            <a:avLst/>
          </a:prstGeom>
          <a:noFill/>
          <a:ln cap="flat" cmpd="sng" w="19050">
            <a:solidFill>
              <a:schemeClr val="dk2"/>
            </a:solidFill>
            <a:prstDash val="lgDash"/>
            <a:round/>
            <a:headEnd len="med" w="med" type="none"/>
            <a:tailEnd len="med" w="med" type="none"/>
          </a:ln>
        </p:spPr>
      </p:cxnSp>
      <p:sp>
        <p:nvSpPr>
          <p:cNvPr id="29" name="Shape 29"/>
          <p:cNvSpPr txBox="1"/>
          <p:nvPr>
            <p:ph type="title"/>
          </p:nvPr>
        </p:nvSpPr>
        <p:spPr>
          <a:xfrm>
            <a:off x="311700" y="372500"/>
            <a:ext cx="8520599" cy="733499"/>
          </a:xfrm>
          <a:prstGeom prst="rect">
            <a:avLst/>
          </a:prstGeom>
          <a:noFill/>
          <a:ln>
            <a:noFill/>
          </a:ln>
        </p:spPr>
        <p:txBody>
          <a:bodyPr anchorCtr="0" anchor="b" bIns="91425" lIns="91425" rIns="91425" tIns="91425"/>
          <a:lstStyle>
            <a:lvl1pPr indent="0" lvl="0" marL="0" marR="0" rtl="0" algn="l">
              <a:lnSpc>
                <a:spcPct val="100000"/>
              </a:lnSpc>
              <a:spcBef>
                <a:spcPts val="0"/>
              </a:spcBef>
              <a:spcAft>
                <a:spcPts val="0"/>
              </a:spcAft>
              <a:buClr>
                <a:schemeClr val="dk2"/>
              </a:buClr>
              <a:buFont typeface="Oswald"/>
              <a:buNone/>
              <a:defRPr b="0" i="0" sz="3000" u="none" cap="none" strike="noStrike">
                <a:solidFill>
                  <a:schemeClr val="dk2"/>
                </a:solidFill>
                <a:latin typeface="Oswald"/>
                <a:ea typeface="Oswald"/>
                <a:cs typeface="Oswald"/>
                <a:sym typeface="Oswald"/>
              </a:defRPr>
            </a:lvl1pPr>
            <a:lvl2pPr indent="0" lvl="1">
              <a:spcBef>
                <a:spcPts val="0"/>
              </a:spcBef>
              <a:buClr>
                <a:schemeClr val="dk2"/>
              </a:buClr>
              <a:buFont typeface="Oswald"/>
              <a:buNone/>
              <a:defRPr sz="3000">
                <a:solidFill>
                  <a:schemeClr val="dk2"/>
                </a:solidFill>
                <a:latin typeface="Oswald"/>
                <a:ea typeface="Oswald"/>
                <a:cs typeface="Oswald"/>
                <a:sym typeface="Oswald"/>
              </a:defRPr>
            </a:lvl2pPr>
            <a:lvl3pPr indent="0" lvl="2">
              <a:spcBef>
                <a:spcPts val="0"/>
              </a:spcBef>
              <a:buClr>
                <a:schemeClr val="dk2"/>
              </a:buClr>
              <a:buFont typeface="Oswald"/>
              <a:buNone/>
              <a:defRPr sz="3000">
                <a:solidFill>
                  <a:schemeClr val="dk2"/>
                </a:solidFill>
                <a:latin typeface="Oswald"/>
                <a:ea typeface="Oswald"/>
                <a:cs typeface="Oswald"/>
                <a:sym typeface="Oswald"/>
              </a:defRPr>
            </a:lvl3pPr>
            <a:lvl4pPr indent="0" lvl="3">
              <a:spcBef>
                <a:spcPts val="0"/>
              </a:spcBef>
              <a:buClr>
                <a:schemeClr val="dk2"/>
              </a:buClr>
              <a:buFont typeface="Oswald"/>
              <a:buNone/>
              <a:defRPr sz="3000">
                <a:solidFill>
                  <a:schemeClr val="dk2"/>
                </a:solidFill>
                <a:latin typeface="Oswald"/>
                <a:ea typeface="Oswald"/>
                <a:cs typeface="Oswald"/>
                <a:sym typeface="Oswald"/>
              </a:defRPr>
            </a:lvl4pPr>
            <a:lvl5pPr indent="0" lvl="4">
              <a:spcBef>
                <a:spcPts val="0"/>
              </a:spcBef>
              <a:buClr>
                <a:schemeClr val="dk2"/>
              </a:buClr>
              <a:buFont typeface="Oswald"/>
              <a:buNone/>
              <a:defRPr sz="3000">
                <a:solidFill>
                  <a:schemeClr val="dk2"/>
                </a:solidFill>
                <a:latin typeface="Oswald"/>
                <a:ea typeface="Oswald"/>
                <a:cs typeface="Oswald"/>
                <a:sym typeface="Oswald"/>
              </a:defRPr>
            </a:lvl5pPr>
            <a:lvl6pPr indent="0" lvl="5">
              <a:spcBef>
                <a:spcPts val="0"/>
              </a:spcBef>
              <a:buClr>
                <a:schemeClr val="dk2"/>
              </a:buClr>
              <a:buFont typeface="Oswald"/>
              <a:buNone/>
              <a:defRPr sz="3000">
                <a:solidFill>
                  <a:schemeClr val="dk2"/>
                </a:solidFill>
                <a:latin typeface="Oswald"/>
                <a:ea typeface="Oswald"/>
                <a:cs typeface="Oswald"/>
                <a:sym typeface="Oswald"/>
              </a:defRPr>
            </a:lvl6pPr>
            <a:lvl7pPr indent="0" lvl="6">
              <a:spcBef>
                <a:spcPts val="0"/>
              </a:spcBef>
              <a:buClr>
                <a:schemeClr val="dk2"/>
              </a:buClr>
              <a:buFont typeface="Oswald"/>
              <a:buNone/>
              <a:defRPr sz="3000">
                <a:solidFill>
                  <a:schemeClr val="dk2"/>
                </a:solidFill>
                <a:latin typeface="Oswald"/>
                <a:ea typeface="Oswald"/>
                <a:cs typeface="Oswald"/>
                <a:sym typeface="Oswald"/>
              </a:defRPr>
            </a:lvl7pPr>
            <a:lvl8pPr indent="0" lvl="7">
              <a:spcBef>
                <a:spcPts val="0"/>
              </a:spcBef>
              <a:buClr>
                <a:schemeClr val="dk2"/>
              </a:buClr>
              <a:buFont typeface="Oswald"/>
              <a:buNone/>
              <a:defRPr sz="3000">
                <a:solidFill>
                  <a:schemeClr val="dk2"/>
                </a:solidFill>
                <a:latin typeface="Oswald"/>
                <a:ea typeface="Oswald"/>
                <a:cs typeface="Oswald"/>
                <a:sym typeface="Oswald"/>
              </a:defRPr>
            </a:lvl8pPr>
            <a:lvl9pPr indent="0" lvl="8">
              <a:spcBef>
                <a:spcPts val="0"/>
              </a:spcBef>
              <a:buClr>
                <a:schemeClr val="dk2"/>
              </a:buClr>
              <a:buFont typeface="Oswald"/>
              <a:buNone/>
              <a:defRPr sz="3000">
                <a:solidFill>
                  <a:schemeClr val="dk2"/>
                </a:solidFill>
                <a:latin typeface="Oswald"/>
                <a:ea typeface="Oswald"/>
                <a:cs typeface="Oswald"/>
                <a:sym typeface="Oswald"/>
              </a:defRPr>
            </a:lvl9pPr>
          </a:lstStyle>
          <a:p/>
        </p:txBody>
      </p:sp>
      <p:sp>
        <p:nvSpPr>
          <p:cNvPr id="30" name="Shape 30"/>
          <p:cNvSpPr txBox="1"/>
          <p:nvPr>
            <p:ph idx="1" type="body"/>
          </p:nvPr>
        </p:nvSpPr>
        <p:spPr>
          <a:xfrm>
            <a:off x="311700" y="1468825"/>
            <a:ext cx="3999899" cy="3099900"/>
          </a:xfrm>
          <a:prstGeom prst="rect">
            <a:avLst/>
          </a:prstGeom>
          <a:noFill/>
          <a:ln>
            <a:noFill/>
          </a:ln>
        </p:spPr>
        <p:txBody>
          <a:bodyPr anchorCtr="0" anchor="t" bIns="91425" lIns="91425" rIns="91425" tIns="91425"/>
          <a:lstStyle>
            <a:lvl1pPr indent="0" lvl="0" marL="0" marR="0" rtl="0" algn="l">
              <a:lnSpc>
                <a:spcPct val="115000"/>
              </a:lnSpc>
              <a:spcBef>
                <a:spcPts val="0"/>
              </a:spcBef>
              <a:spcAft>
                <a:spcPts val="1600"/>
              </a:spcAft>
              <a:buClr>
                <a:schemeClr val="dk2"/>
              </a:buClr>
              <a:buFont typeface="Source Code Pro"/>
              <a:buNone/>
              <a:defRPr b="0" i="0" sz="1400" u="none" cap="none" strike="noStrike">
                <a:solidFill>
                  <a:schemeClr val="dk2"/>
                </a:solidFill>
                <a:latin typeface="Source Code Pro"/>
                <a:ea typeface="Source Code Pro"/>
                <a:cs typeface="Source Code Pro"/>
                <a:sym typeface="Source Code Pro"/>
              </a:defRPr>
            </a:lvl1pPr>
            <a:lvl2pPr indent="0" lvl="1" marL="457200" marR="0" rtl="0" algn="l">
              <a:lnSpc>
                <a:spcPct val="115000"/>
              </a:lnSpc>
              <a:spcBef>
                <a:spcPts val="0"/>
              </a:spcBef>
              <a:spcAft>
                <a:spcPts val="1600"/>
              </a:spcAft>
              <a:buClr>
                <a:schemeClr val="dk2"/>
              </a:buClr>
              <a:buFont typeface="Source Code Pro"/>
              <a:buNone/>
              <a:defRPr b="0" i="0" sz="1200" u="none" cap="none" strike="noStrike">
                <a:solidFill>
                  <a:schemeClr val="dk2"/>
                </a:solidFill>
                <a:latin typeface="Source Code Pro"/>
                <a:ea typeface="Source Code Pro"/>
                <a:cs typeface="Source Code Pro"/>
                <a:sym typeface="Source Code Pro"/>
              </a:defRPr>
            </a:lvl2pPr>
            <a:lvl3pPr indent="0" lvl="2" marL="914400" marR="0" rtl="0" algn="l">
              <a:lnSpc>
                <a:spcPct val="115000"/>
              </a:lnSpc>
              <a:spcBef>
                <a:spcPts val="0"/>
              </a:spcBef>
              <a:spcAft>
                <a:spcPts val="1600"/>
              </a:spcAft>
              <a:buClr>
                <a:schemeClr val="dk2"/>
              </a:buClr>
              <a:buFont typeface="Source Code Pro"/>
              <a:buNone/>
              <a:defRPr b="0" i="0" sz="1200" u="none" cap="none" strike="noStrike">
                <a:solidFill>
                  <a:schemeClr val="dk2"/>
                </a:solidFill>
                <a:latin typeface="Source Code Pro"/>
                <a:ea typeface="Source Code Pro"/>
                <a:cs typeface="Source Code Pro"/>
                <a:sym typeface="Source Code Pro"/>
              </a:defRPr>
            </a:lvl3pPr>
            <a:lvl4pPr indent="0" lvl="3" marL="1371600" marR="0" rtl="0" algn="l">
              <a:lnSpc>
                <a:spcPct val="115000"/>
              </a:lnSpc>
              <a:spcBef>
                <a:spcPts val="0"/>
              </a:spcBef>
              <a:spcAft>
                <a:spcPts val="1600"/>
              </a:spcAft>
              <a:buClr>
                <a:schemeClr val="dk2"/>
              </a:buClr>
              <a:buFont typeface="Source Code Pro"/>
              <a:buNone/>
              <a:defRPr b="0" i="0" sz="1200" u="none" cap="none" strike="noStrike">
                <a:solidFill>
                  <a:schemeClr val="dk2"/>
                </a:solidFill>
                <a:latin typeface="Source Code Pro"/>
                <a:ea typeface="Source Code Pro"/>
                <a:cs typeface="Source Code Pro"/>
                <a:sym typeface="Source Code Pro"/>
              </a:defRPr>
            </a:lvl4pPr>
            <a:lvl5pPr indent="0" lvl="4" marL="1828800" marR="0" rtl="0" algn="l">
              <a:lnSpc>
                <a:spcPct val="115000"/>
              </a:lnSpc>
              <a:spcBef>
                <a:spcPts val="0"/>
              </a:spcBef>
              <a:spcAft>
                <a:spcPts val="1600"/>
              </a:spcAft>
              <a:buClr>
                <a:schemeClr val="dk2"/>
              </a:buClr>
              <a:buFont typeface="Source Code Pro"/>
              <a:buNone/>
              <a:defRPr b="0" i="0" sz="1200" u="none" cap="none" strike="noStrike">
                <a:solidFill>
                  <a:schemeClr val="dk2"/>
                </a:solidFill>
                <a:latin typeface="Source Code Pro"/>
                <a:ea typeface="Source Code Pro"/>
                <a:cs typeface="Source Code Pro"/>
                <a:sym typeface="Source Code Pro"/>
              </a:defRPr>
            </a:lvl5pPr>
            <a:lvl6pPr indent="0" lvl="5" marL="2286000" marR="0" rtl="0" algn="l">
              <a:lnSpc>
                <a:spcPct val="115000"/>
              </a:lnSpc>
              <a:spcBef>
                <a:spcPts val="0"/>
              </a:spcBef>
              <a:spcAft>
                <a:spcPts val="1600"/>
              </a:spcAft>
              <a:buClr>
                <a:schemeClr val="dk2"/>
              </a:buClr>
              <a:buFont typeface="Source Code Pro"/>
              <a:buNone/>
              <a:defRPr b="0" i="0" sz="1200" u="none" cap="none" strike="noStrike">
                <a:solidFill>
                  <a:schemeClr val="dk2"/>
                </a:solidFill>
                <a:latin typeface="Source Code Pro"/>
                <a:ea typeface="Source Code Pro"/>
                <a:cs typeface="Source Code Pro"/>
                <a:sym typeface="Source Code Pro"/>
              </a:defRPr>
            </a:lvl6pPr>
            <a:lvl7pPr indent="0" lvl="6" marL="2743200" marR="0" rtl="0" algn="l">
              <a:lnSpc>
                <a:spcPct val="115000"/>
              </a:lnSpc>
              <a:spcBef>
                <a:spcPts val="0"/>
              </a:spcBef>
              <a:spcAft>
                <a:spcPts val="1600"/>
              </a:spcAft>
              <a:buClr>
                <a:schemeClr val="dk2"/>
              </a:buClr>
              <a:buFont typeface="Source Code Pro"/>
              <a:buNone/>
              <a:defRPr b="0" i="0" sz="1200" u="none" cap="none" strike="noStrike">
                <a:solidFill>
                  <a:schemeClr val="dk2"/>
                </a:solidFill>
                <a:latin typeface="Source Code Pro"/>
                <a:ea typeface="Source Code Pro"/>
                <a:cs typeface="Source Code Pro"/>
                <a:sym typeface="Source Code Pro"/>
              </a:defRPr>
            </a:lvl7pPr>
            <a:lvl8pPr indent="0" lvl="7" marL="3200400" marR="0" rtl="0" algn="l">
              <a:lnSpc>
                <a:spcPct val="115000"/>
              </a:lnSpc>
              <a:spcBef>
                <a:spcPts val="0"/>
              </a:spcBef>
              <a:spcAft>
                <a:spcPts val="1600"/>
              </a:spcAft>
              <a:buClr>
                <a:schemeClr val="dk2"/>
              </a:buClr>
              <a:buFont typeface="Source Code Pro"/>
              <a:buNone/>
              <a:defRPr b="0" i="0" sz="1200" u="none" cap="none" strike="noStrike">
                <a:solidFill>
                  <a:schemeClr val="dk2"/>
                </a:solidFill>
                <a:latin typeface="Source Code Pro"/>
                <a:ea typeface="Source Code Pro"/>
                <a:cs typeface="Source Code Pro"/>
                <a:sym typeface="Source Code Pro"/>
              </a:defRPr>
            </a:lvl8pPr>
            <a:lvl9pPr indent="0" lvl="8" marL="3657600" marR="0" rtl="0" algn="l">
              <a:lnSpc>
                <a:spcPct val="115000"/>
              </a:lnSpc>
              <a:spcBef>
                <a:spcPts val="0"/>
              </a:spcBef>
              <a:spcAft>
                <a:spcPts val="1600"/>
              </a:spcAft>
              <a:buClr>
                <a:schemeClr val="dk2"/>
              </a:buClr>
              <a:buFont typeface="Source Code Pro"/>
              <a:buNone/>
              <a:defRPr b="0" i="0" sz="1200" u="none" cap="none" strike="noStrike">
                <a:solidFill>
                  <a:schemeClr val="dk2"/>
                </a:solidFill>
                <a:latin typeface="Source Code Pro"/>
                <a:ea typeface="Source Code Pro"/>
                <a:cs typeface="Source Code Pro"/>
                <a:sym typeface="Source Code Pro"/>
              </a:defRPr>
            </a:lvl9pPr>
          </a:lstStyle>
          <a:p/>
        </p:txBody>
      </p:sp>
      <p:sp>
        <p:nvSpPr>
          <p:cNvPr id="31" name="Shape 31"/>
          <p:cNvSpPr txBox="1"/>
          <p:nvPr>
            <p:ph idx="2" type="body"/>
          </p:nvPr>
        </p:nvSpPr>
        <p:spPr>
          <a:xfrm>
            <a:off x="4832400" y="1468825"/>
            <a:ext cx="3999899" cy="3099900"/>
          </a:xfrm>
          <a:prstGeom prst="rect">
            <a:avLst/>
          </a:prstGeom>
          <a:noFill/>
          <a:ln>
            <a:noFill/>
          </a:ln>
        </p:spPr>
        <p:txBody>
          <a:bodyPr anchorCtr="0" anchor="t" bIns="91425" lIns="91425" rIns="91425" tIns="91425"/>
          <a:lstStyle>
            <a:lvl1pPr indent="0" lvl="0" marL="0" marR="0" rtl="0" algn="l">
              <a:lnSpc>
                <a:spcPct val="115000"/>
              </a:lnSpc>
              <a:spcBef>
                <a:spcPts val="0"/>
              </a:spcBef>
              <a:spcAft>
                <a:spcPts val="1600"/>
              </a:spcAft>
              <a:buClr>
                <a:schemeClr val="dk2"/>
              </a:buClr>
              <a:buFont typeface="Source Code Pro"/>
              <a:buNone/>
              <a:defRPr b="0" i="0" sz="1400" u="none" cap="none" strike="noStrike">
                <a:solidFill>
                  <a:schemeClr val="dk2"/>
                </a:solidFill>
                <a:latin typeface="Source Code Pro"/>
                <a:ea typeface="Source Code Pro"/>
                <a:cs typeface="Source Code Pro"/>
                <a:sym typeface="Source Code Pro"/>
              </a:defRPr>
            </a:lvl1pPr>
            <a:lvl2pPr indent="0" lvl="1" marL="457200" marR="0" rtl="0" algn="l">
              <a:lnSpc>
                <a:spcPct val="115000"/>
              </a:lnSpc>
              <a:spcBef>
                <a:spcPts val="0"/>
              </a:spcBef>
              <a:spcAft>
                <a:spcPts val="1600"/>
              </a:spcAft>
              <a:buClr>
                <a:schemeClr val="dk2"/>
              </a:buClr>
              <a:buFont typeface="Source Code Pro"/>
              <a:buNone/>
              <a:defRPr b="0" i="0" sz="1200" u="none" cap="none" strike="noStrike">
                <a:solidFill>
                  <a:schemeClr val="dk2"/>
                </a:solidFill>
                <a:latin typeface="Source Code Pro"/>
                <a:ea typeface="Source Code Pro"/>
                <a:cs typeface="Source Code Pro"/>
                <a:sym typeface="Source Code Pro"/>
              </a:defRPr>
            </a:lvl2pPr>
            <a:lvl3pPr indent="0" lvl="2" marL="914400" marR="0" rtl="0" algn="l">
              <a:lnSpc>
                <a:spcPct val="115000"/>
              </a:lnSpc>
              <a:spcBef>
                <a:spcPts val="0"/>
              </a:spcBef>
              <a:spcAft>
                <a:spcPts val="1600"/>
              </a:spcAft>
              <a:buClr>
                <a:schemeClr val="dk2"/>
              </a:buClr>
              <a:buFont typeface="Source Code Pro"/>
              <a:buNone/>
              <a:defRPr b="0" i="0" sz="1200" u="none" cap="none" strike="noStrike">
                <a:solidFill>
                  <a:schemeClr val="dk2"/>
                </a:solidFill>
                <a:latin typeface="Source Code Pro"/>
                <a:ea typeface="Source Code Pro"/>
                <a:cs typeface="Source Code Pro"/>
                <a:sym typeface="Source Code Pro"/>
              </a:defRPr>
            </a:lvl3pPr>
            <a:lvl4pPr indent="0" lvl="3" marL="1371600" marR="0" rtl="0" algn="l">
              <a:lnSpc>
                <a:spcPct val="115000"/>
              </a:lnSpc>
              <a:spcBef>
                <a:spcPts val="0"/>
              </a:spcBef>
              <a:spcAft>
                <a:spcPts val="1600"/>
              </a:spcAft>
              <a:buClr>
                <a:schemeClr val="dk2"/>
              </a:buClr>
              <a:buFont typeface="Source Code Pro"/>
              <a:buNone/>
              <a:defRPr b="0" i="0" sz="1200" u="none" cap="none" strike="noStrike">
                <a:solidFill>
                  <a:schemeClr val="dk2"/>
                </a:solidFill>
                <a:latin typeface="Source Code Pro"/>
                <a:ea typeface="Source Code Pro"/>
                <a:cs typeface="Source Code Pro"/>
                <a:sym typeface="Source Code Pro"/>
              </a:defRPr>
            </a:lvl4pPr>
            <a:lvl5pPr indent="0" lvl="4" marL="1828800" marR="0" rtl="0" algn="l">
              <a:lnSpc>
                <a:spcPct val="115000"/>
              </a:lnSpc>
              <a:spcBef>
                <a:spcPts val="0"/>
              </a:spcBef>
              <a:spcAft>
                <a:spcPts val="1600"/>
              </a:spcAft>
              <a:buClr>
                <a:schemeClr val="dk2"/>
              </a:buClr>
              <a:buFont typeface="Source Code Pro"/>
              <a:buNone/>
              <a:defRPr b="0" i="0" sz="1200" u="none" cap="none" strike="noStrike">
                <a:solidFill>
                  <a:schemeClr val="dk2"/>
                </a:solidFill>
                <a:latin typeface="Source Code Pro"/>
                <a:ea typeface="Source Code Pro"/>
                <a:cs typeface="Source Code Pro"/>
                <a:sym typeface="Source Code Pro"/>
              </a:defRPr>
            </a:lvl5pPr>
            <a:lvl6pPr indent="0" lvl="5" marL="2286000" marR="0" rtl="0" algn="l">
              <a:lnSpc>
                <a:spcPct val="115000"/>
              </a:lnSpc>
              <a:spcBef>
                <a:spcPts val="0"/>
              </a:spcBef>
              <a:spcAft>
                <a:spcPts val="1600"/>
              </a:spcAft>
              <a:buClr>
                <a:schemeClr val="dk2"/>
              </a:buClr>
              <a:buFont typeface="Source Code Pro"/>
              <a:buNone/>
              <a:defRPr b="0" i="0" sz="1200" u="none" cap="none" strike="noStrike">
                <a:solidFill>
                  <a:schemeClr val="dk2"/>
                </a:solidFill>
                <a:latin typeface="Source Code Pro"/>
                <a:ea typeface="Source Code Pro"/>
                <a:cs typeface="Source Code Pro"/>
                <a:sym typeface="Source Code Pro"/>
              </a:defRPr>
            </a:lvl6pPr>
            <a:lvl7pPr indent="0" lvl="6" marL="2743200" marR="0" rtl="0" algn="l">
              <a:lnSpc>
                <a:spcPct val="115000"/>
              </a:lnSpc>
              <a:spcBef>
                <a:spcPts val="0"/>
              </a:spcBef>
              <a:spcAft>
                <a:spcPts val="1600"/>
              </a:spcAft>
              <a:buClr>
                <a:schemeClr val="dk2"/>
              </a:buClr>
              <a:buFont typeface="Source Code Pro"/>
              <a:buNone/>
              <a:defRPr b="0" i="0" sz="1200" u="none" cap="none" strike="noStrike">
                <a:solidFill>
                  <a:schemeClr val="dk2"/>
                </a:solidFill>
                <a:latin typeface="Source Code Pro"/>
                <a:ea typeface="Source Code Pro"/>
                <a:cs typeface="Source Code Pro"/>
                <a:sym typeface="Source Code Pro"/>
              </a:defRPr>
            </a:lvl7pPr>
            <a:lvl8pPr indent="0" lvl="7" marL="3200400" marR="0" rtl="0" algn="l">
              <a:lnSpc>
                <a:spcPct val="115000"/>
              </a:lnSpc>
              <a:spcBef>
                <a:spcPts val="0"/>
              </a:spcBef>
              <a:spcAft>
                <a:spcPts val="1600"/>
              </a:spcAft>
              <a:buClr>
                <a:schemeClr val="dk2"/>
              </a:buClr>
              <a:buFont typeface="Source Code Pro"/>
              <a:buNone/>
              <a:defRPr b="0" i="0" sz="1200" u="none" cap="none" strike="noStrike">
                <a:solidFill>
                  <a:schemeClr val="dk2"/>
                </a:solidFill>
                <a:latin typeface="Source Code Pro"/>
                <a:ea typeface="Source Code Pro"/>
                <a:cs typeface="Source Code Pro"/>
                <a:sym typeface="Source Code Pro"/>
              </a:defRPr>
            </a:lvl8pPr>
            <a:lvl9pPr indent="0" lvl="8" marL="3657600" marR="0" rtl="0" algn="l">
              <a:lnSpc>
                <a:spcPct val="115000"/>
              </a:lnSpc>
              <a:spcBef>
                <a:spcPts val="0"/>
              </a:spcBef>
              <a:spcAft>
                <a:spcPts val="1600"/>
              </a:spcAft>
              <a:buClr>
                <a:schemeClr val="dk2"/>
              </a:buClr>
              <a:buFont typeface="Source Code Pro"/>
              <a:buNone/>
              <a:defRPr b="0" i="0" sz="1200" u="none" cap="none" strike="noStrike">
                <a:solidFill>
                  <a:schemeClr val="dk2"/>
                </a:solidFill>
                <a:latin typeface="Source Code Pro"/>
                <a:ea typeface="Source Code Pro"/>
                <a:cs typeface="Source Code Pro"/>
                <a:sym typeface="Source Code Pro"/>
              </a:defRPr>
            </a:lvl9pPr>
          </a:lstStyle>
          <a:p/>
        </p:txBody>
      </p:sp>
      <p:sp>
        <p:nvSpPr>
          <p:cNvPr id="32" name="Shape 32"/>
          <p:cNvSpPr txBox="1"/>
          <p:nvPr>
            <p:ph idx="12" type="sldNum"/>
          </p:nvPr>
        </p:nvSpPr>
        <p:spPr>
          <a:xfrm>
            <a:off x="8472457" y="4663216"/>
            <a:ext cx="548699" cy="393600"/>
          </a:xfrm>
          <a:prstGeom prst="rect">
            <a:avLst/>
          </a:prstGeom>
          <a:noFill/>
          <a:ln>
            <a:noFill/>
          </a:ln>
        </p:spPr>
        <p:txBody>
          <a:bodyPr anchorCtr="0" anchor="ctr" bIns="91425" lIns="91425" rIns="91425" tIns="91425">
            <a:noAutofit/>
          </a:bodyPr>
          <a:lstStyle/>
          <a:p>
            <a:pPr indent="0" lvl="0" marL="0" marR="0" rtl="0" algn="l">
              <a:lnSpc>
                <a:spcPct val="100000"/>
              </a:lnSpc>
              <a:spcBef>
                <a:spcPts val="0"/>
              </a:spcBef>
              <a:spcAft>
                <a:spcPts val="0"/>
              </a:spcAft>
              <a:buClr>
                <a:srgbClr val="000000"/>
              </a:buClr>
              <a:buSzPct val="25000"/>
              <a:buFont typeface="Arial"/>
              <a:buNone/>
            </a:pPr>
            <a:fld id="{00000000-1234-1234-1234-123412341234}" type="slidenum">
              <a:rPr b="0" i="0" lang="en" sz="1400" u="none" cap="none" strike="noStrike">
                <a:solidFill>
                  <a:srgbClr val="000000"/>
                </a:solidFill>
                <a:latin typeface="Arial"/>
                <a:ea typeface="Arial"/>
                <a:cs typeface="Arial"/>
                <a:sym typeface="Arial"/>
              </a:rPr>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33" name="Shape 33"/>
        <p:cNvGrpSpPr/>
        <p:nvPr/>
      </p:nvGrpSpPr>
      <p:grpSpPr>
        <a:xfrm>
          <a:off x="0" y="0"/>
          <a:ext cx="0" cy="0"/>
          <a:chOff x="0" y="0"/>
          <a:chExt cx="0" cy="0"/>
        </a:xfrm>
      </p:grpSpPr>
      <p:sp>
        <p:nvSpPr>
          <p:cNvPr id="34" name="Shape 34"/>
          <p:cNvSpPr txBox="1"/>
          <p:nvPr>
            <p:ph type="title"/>
          </p:nvPr>
        </p:nvSpPr>
        <p:spPr>
          <a:xfrm>
            <a:off x="311700" y="372500"/>
            <a:ext cx="8520599" cy="733499"/>
          </a:xfrm>
          <a:prstGeom prst="rect">
            <a:avLst/>
          </a:prstGeom>
          <a:noFill/>
          <a:ln>
            <a:noFill/>
          </a:ln>
        </p:spPr>
        <p:txBody>
          <a:bodyPr anchorCtr="0" anchor="b" bIns="91425" lIns="91425" rIns="91425" tIns="91425"/>
          <a:lstStyle>
            <a:lvl1pPr indent="0" lvl="0" marL="0" marR="0" rtl="0" algn="l">
              <a:lnSpc>
                <a:spcPct val="100000"/>
              </a:lnSpc>
              <a:spcBef>
                <a:spcPts val="0"/>
              </a:spcBef>
              <a:spcAft>
                <a:spcPts val="0"/>
              </a:spcAft>
              <a:buClr>
                <a:schemeClr val="dk2"/>
              </a:buClr>
              <a:buFont typeface="Oswald"/>
              <a:buNone/>
              <a:defRPr b="0" i="0" sz="3000" u="none" cap="none" strike="noStrike">
                <a:solidFill>
                  <a:schemeClr val="dk2"/>
                </a:solidFill>
                <a:latin typeface="Oswald"/>
                <a:ea typeface="Oswald"/>
                <a:cs typeface="Oswald"/>
                <a:sym typeface="Oswald"/>
              </a:defRPr>
            </a:lvl1pPr>
            <a:lvl2pPr indent="0" lvl="1">
              <a:spcBef>
                <a:spcPts val="0"/>
              </a:spcBef>
              <a:buClr>
                <a:schemeClr val="dk2"/>
              </a:buClr>
              <a:buFont typeface="Oswald"/>
              <a:buNone/>
              <a:defRPr sz="3000">
                <a:solidFill>
                  <a:schemeClr val="dk2"/>
                </a:solidFill>
                <a:latin typeface="Oswald"/>
                <a:ea typeface="Oswald"/>
                <a:cs typeface="Oswald"/>
                <a:sym typeface="Oswald"/>
              </a:defRPr>
            </a:lvl2pPr>
            <a:lvl3pPr indent="0" lvl="2">
              <a:spcBef>
                <a:spcPts val="0"/>
              </a:spcBef>
              <a:buClr>
                <a:schemeClr val="dk2"/>
              </a:buClr>
              <a:buFont typeface="Oswald"/>
              <a:buNone/>
              <a:defRPr sz="3000">
                <a:solidFill>
                  <a:schemeClr val="dk2"/>
                </a:solidFill>
                <a:latin typeface="Oswald"/>
                <a:ea typeface="Oswald"/>
                <a:cs typeface="Oswald"/>
                <a:sym typeface="Oswald"/>
              </a:defRPr>
            </a:lvl3pPr>
            <a:lvl4pPr indent="0" lvl="3">
              <a:spcBef>
                <a:spcPts val="0"/>
              </a:spcBef>
              <a:buClr>
                <a:schemeClr val="dk2"/>
              </a:buClr>
              <a:buFont typeface="Oswald"/>
              <a:buNone/>
              <a:defRPr sz="3000">
                <a:solidFill>
                  <a:schemeClr val="dk2"/>
                </a:solidFill>
                <a:latin typeface="Oswald"/>
                <a:ea typeface="Oswald"/>
                <a:cs typeface="Oswald"/>
                <a:sym typeface="Oswald"/>
              </a:defRPr>
            </a:lvl4pPr>
            <a:lvl5pPr indent="0" lvl="4">
              <a:spcBef>
                <a:spcPts val="0"/>
              </a:spcBef>
              <a:buClr>
                <a:schemeClr val="dk2"/>
              </a:buClr>
              <a:buFont typeface="Oswald"/>
              <a:buNone/>
              <a:defRPr sz="3000">
                <a:solidFill>
                  <a:schemeClr val="dk2"/>
                </a:solidFill>
                <a:latin typeface="Oswald"/>
                <a:ea typeface="Oswald"/>
                <a:cs typeface="Oswald"/>
                <a:sym typeface="Oswald"/>
              </a:defRPr>
            </a:lvl5pPr>
            <a:lvl6pPr indent="0" lvl="5">
              <a:spcBef>
                <a:spcPts val="0"/>
              </a:spcBef>
              <a:buClr>
                <a:schemeClr val="dk2"/>
              </a:buClr>
              <a:buFont typeface="Oswald"/>
              <a:buNone/>
              <a:defRPr sz="3000">
                <a:solidFill>
                  <a:schemeClr val="dk2"/>
                </a:solidFill>
                <a:latin typeface="Oswald"/>
                <a:ea typeface="Oswald"/>
                <a:cs typeface="Oswald"/>
                <a:sym typeface="Oswald"/>
              </a:defRPr>
            </a:lvl6pPr>
            <a:lvl7pPr indent="0" lvl="6">
              <a:spcBef>
                <a:spcPts val="0"/>
              </a:spcBef>
              <a:buClr>
                <a:schemeClr val="dk2"/>
              </a:buClr>
              <a:buFont typeface="Oswald"/>
              <a:buNone/>
              <a:defRPr sz="3000">
                <a:solidFill>
                  <a:schemeClr val="dk2"/>
                </a:solidFill>
                <a:latin typeface="Oswald"/>
                <a:ea typeface="Oswald"/>
                <a:cs typeface="Oswald"/>
                <a:sym typeface="Oswald"/>
              </a:defRPr>
            </a:lvl7pPr>
            <a:lvl8pPr indent="0" lvl="7">
              <a:spcBef>
                <a:spcPts val="0"/>
              </a:spcBef>
              <a:buClr>
                <a:schemeClr val="dk2"/>
              </a:buClr>
              <a:buFont typeface="Oswald"/>
              <a:buNone/>
              <a:defRPr sz="3000">
                <a:solidFill>
                  <a:schemeClr val="dk2"/>
                </a:solidFill>
                <a:latin typeface="Oswald"/>
                <a:ea typeface="Oswald"/>
                <a:cs typeface="Oswald"/>
                <a:sym typeface="Oswald"/>
              </a:defRPr>
            </a:lvl8pPr>
            <a:lvl9pPr indent="0" lvl="8">
              <a:spcBef>
                <a:spcPts val="0"/>
              </a:spcBef>
              <a:buClr>
                <a:schemeClr val="dk2"/>
              </a:buClr>
              <a:buFont typeface="Oswald"/>
              <a:buNone/>
              <a:defRPr sz="3000">
                <a:solidFill>
                  <a:schemeClr val="dk2"/>
                </a:solidFill>
                <a:latin typeface="Oswald"/>
                <a:ea typeface="Oswald"/>
                <a:cs typeface="Oswald"/>
                <a:sym typeface="Oswald"/>
              </a:defRPr>
            </a:lvl9pPr>
          </a:lstStyle>
          <a:p/>
        </p:txBody>
      </p:sp>
      <p:sp>
        <p:nvSpPr>
          <p:cNvPr id="35" name="Shape 35"/>
          <p:cNvSpPr txBox="1"/>
          <p:nvPr>
            <p:ph idx="12" type="sldNum"/>
          </p:nvPr>
        </p:nvSpPr>
        <p:spPr>
          <a:xfrm>
            <a:off x="8472457" y="4663216"/>
            <a:ext cx="548699" cy="393600"/>
          </a:xfrm>
          <a:prstGeom prst="rect">
            <a:avLst/>
          </a:prstGeom>
          <a:noFill/>
          <a:ln>
            <a:noFill/>
          </a:ln>
        </p:spPr>
        <p:txBody>
          <a:bodyPr anchorCtr="0" anchor="ctr" bIns="91425" lIns="91425" rIns="91425" tIns="91425">
            <a:noAutofit/>
          </a:bodyPr>
          <a:lstStyle/>
          <a:p>
            <a:pPr indent="0" lvl="0" marL="0" marR="0" rtl="0" algn="l">
              <a:lnSpc>
                <a:spcPct val="100000"/>
              </a:lnSpc>
              <a:spcBef>
                <a:spcPts val="0"/>
              </a:spcBef>
              <a:spcAft>
                <a:spcPts val="0"/>
              </a:spcAft>
              <a:buClr>
                <a:srgbClr val="000000"/>
              </a:buClr>
              <a:buSzPct val="25000"/>
              <a:buFont typeface="Arial"/>
              <a:buNone/>
            </a:pPr>
            <a:fld id="{00000000-1234-1234-1234-123412341234}" type="slidenum">
              <a:rPr b="0" i="0" lang="en" sz="1400" u="none" cap="none" strike="noStrike">
                <a:solidFill>
                  <a:srgbClr val="000000"/>
                </a:solidFill>
                <a:latin typeface="Arial"/>
                <a:ea typeface="Arial"/>
                <a:cs typeface="Arial"/>
                <a:sym typeface="Arial"/>
              </a:rPr>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One column text">
    <p:spTree>
      <p:nvGrpSpPr>
        <p:cNvPr id="36" name="Shape 36"/>
        <p:cNvGrpSpPr/>
        <p:nvPr/>
      </p:nvGrpSpPr>
      <p:grpSpPr>
        <a:xfrm>
          <a:off x="0" y="0"/>
          <a:ext cx="0" cy="0"/>
          <a:chOff x="0" y="0"/>
          <a:chExt cx="0" cy="0"/>
        </a:xfrm>
      </p:grpSpPr>
      <p:cxnSp>
        <p:nvCxnSpPr>
          <p:cNvPr id="37" name="Shape 37"/>
          <p:cNvCxnSpPr/>
          <p:nvPr/>
        </p:nvCxnSpPr>
        <p:spPr>
          <a:xfrm>
            <a:off x="418675" y="1457787"/>
            <a:ext cx="614099" cy="0"/>
          </a:xfrm>
          <a:prstGeom prst="straightConnector1">
            <a:avLst/>
          </a:prstGeom>
          <a:noFill/>
          <a:ln cap="flat" cmpd="sng" w="19050">
            <a:solidFill>
              <a:schemeClr val="dk2"/>
            </a:solidFill>
            <a:prstDash val="lgDash"/>
            <a:round/>
            <a:headEnd len="med" w="med" type="none"/>
            <a:tailEnd len="med" w="med" type="none"/>
          </a:ln>
        </p:spPr>
      </p:cxnSp>
      <p:sp>
        <p:nvSpPr>
          <p:cNvPr id="38" name="Shape 38"/>
          <p:cNvSpPr txBox="1"/>
          <p:nvPr>
            <p:ph type="title"/>
          </p:nvPr>
        </p:nvSpPr>
        <p:spPr>
          <a:xfrm>
            <a:off x="311700" y="631800"/>
            <a:ext cx="2807999" cy="755699"/>
          </a:xfrm>
          <a:prstGeom prst="rect">
            <a:avLst/>
          </a:prstGeom>
          <a:noFill/>
          <a:ln>
            <a:noFill/>
          </a:ln>
        </p:spPr>
        <p:txBody>
          <a:bodyPr anchorCtr="0" anchor="b" bIns="91425" lIns="91425" rIns="91425" tIns="91425"/>
          <a:lstStyle>
            <a:lvl1pPr indent="0" lvl="0" marL="0" marR="0" rtl="0" algn="l">
              <a:lnSpc>
                <a:spcPct val="100000"/>
              </a:lnSpc>
              <a:spcBef>
                <a:spcPts val="0"/>
              </a:spcBef>
              <a:spcAft>
                <a:spcPts val="0"/>
              </a:spcAft>
              <a:buClr>
                <a:schemeClr val="dk2"/>
              </a:buClr>
              <a:buFont typeface="Oswald"/>
              <a:buNone/>
              <a:defRPr b="0" i="0" sz="2400" u="none" cap="none" strike="noStrike">
                <a:solidFill>
                  <a:schemeClr val="dk2"/>
                </a:solidFill>
                <a:latin typeface="Oswald"/>
                <a:ea typeface="Oswald"/>
                <a:cs typeface="Oswald"/>
                <a:sym typeface="Oswald"/>
              </a:defRPr>
            </a:lvl1pPr>
            <a:lvl2pPr indent="0" lvl="1">
              <a:spcBef>
                <a:spcPts val="0"/>
              </a:spcBef>
              <a:buClr>
                <a:schemeClr val="dk2"/>
              </a:buClr>
              <a:buFont typeface="Oswald"/>
              <a:buNone/>
              <a:defRPr sz="2400">
                <a:solidFill>
                  <a:schemeClr val="dk2"/>
                </a:solidFill>
                <a:latin typeface="Oswald"/>
                <a:ea typeface="Oswald"/>
                <a:cs typeface="Oswald"/>
                <a:sym typeface="Oswald"/>
              </a:defRPr>
            </a:lvl2pPr>
            <a:lvl3pPr indent="0" lvl="2">
              <a:spcBef>
                <a:spcPts val="0"/>
              </a:spcBef>
              <a:buClr>
                <a:schemeClr val="dk2"/>
              </a:buClr>
              <a:buFont typeface="Oswald"/>
              <a:buNone/>
              <a:defRPr sz="2400">
                <a:solidFill>
                  <a:schemeClr val="dk2"/>
                </a:solidFill>
                <a:latin typeface="Oswald"/>
                <a:ea typeface="Oswald"/>
                <a:cs typeface="Oswald"/>
                <a:sym typeface="Oswald"/>
              </a:defRPr>
            </a:lvl3pPr>
            <a:lvl4pPr indent="0" lvl="3">
              <a:spcBef>
                <a:spcPts val="0"/>
              </a:spcBef>
              <a:buClr>
                <a:schemeClr val="dk2"/>
              </a:buClr>
              <a:buFont typeface="Oswald"/>
              <a:buNone/>
              <a:defRPr sz="2400">
                <a:solidFill>
                  <a:schemeClr val="dk2"/>
                </a:solidFill>
                <a:latin typeface="Oswald"/>
                <a:ea typeface="Oswald"/>
                <a:cs typeface="Oswald"/>
                <a:sym typeface="Oswald"/>
              </a:defRPr>
            </a:lvl4pPr>
            <a:lvl5pPr indent="0" lvl="4">
              <a:spcBef>
                <a:spcPts val="0"/>
              </a:spcBef>
              <a:buClr>
                <a:schemeClr val="dk2"/>
              </a:buClr>
              <a:buFont typeface="Oswald"/>
              <a:buNone/>
              <a:defRPr sz="2400">
                <a:solidFill>
                  <a:schemeClr val="dk2"/>
                </a:solidFill>
                <a:latin typeface="Oswald"/>
                <a:ea typeface="Oswald"/>
                <a:cs typeface="Oswald"/>
                <a:sym typeface="Oswald"/>
              </a:defRPr>
            </a:lvl5pPr>
            <a:lvl6pPr indent="0" lvl="5">
              <a:spcBef>
                <a:spcPts val="0"/>
              </a:spcBef>
              <a:buClr>
                <a:schemeClr val="dk2"/>
              </a:buClr>
              <a:buFont typeface="Oswald"/>
              <a:buNone/>
              <a:defRPr sz="2400">
                <a:solidFill>
                  <a:schemeClr val="dk2"/>
                </a:solidFill>
                <a:latin typeface="Oswald"/>
                <a:ea typeface="Oswald"/>
                <a:cs typeface="Oswald"/>
                <a:sym typeface="Oswald"/>
              </a:defRPr>
            </a:lvl6pPr>
            <a:lvl7pPr indent="0" lvl="6">
              <a:spcBef>
                <a:spcPts val="0"/>
              </a:spcBef>
              <a:buClr>
                <a:schemeClr val="dk2"/>
              </a:buClr>
              <a:buFont typeface="Oswald"/>
              <a:buNone/>
              <a:defRPr sz="2400">
                <a:solidFill>
                  <a:schemeClr val="dk2"/>
                </a:solidFill>
                <a:latin typeface="Oswald"/>
                <a:ea typeface="Oswald"/>
                <a:cs typeface="Oswald"/>
                <a:sym typeface="Oswald"/>
              </a:defRPr>
            </a:lvl7pPr>
            <a:lvl8pPr indent="0" lvl="7">
              <a:spcBef>
                <a:spcPts val="0"/>
              </a:spcBef>
              <a:buClr>
                <a:schemeClr val="dk2"/>
              </a:buClr>
              <a:buFont typeface="Oswald"/>
              <a:buNone/>
              <a:defRPr sz="2400">
                <a:solidFill>
                  <a:schemeClr val="dk2"/>
                </a:solidFill>
                <a:latin typeface="Oswald"/>
                <a:ea typeface="Oswald"/>
                <a:cs typeface="Oswald"/>
                <a:sym typeface="Oswald"/>
              </a:defRPr>
            </a:lvl8pPr>
            <a:lvl9pPr indent="0" lvl="8">
              <a:spcBef>
                <a:spcPts val="0"/>
              </a:spcBef>
              <a:buClr>
                <a:schemeClr val="dk2"/>
              </a:buClr>
              <a:buFont typeface="Oswald"/>
              <a:buNone/>
              <a:defRPr sz="2400">
                <a:solidFill>
                  <a:schemeClr val="dk2"/>
                </a:solidFill>
                <a:latin typeface="Oswald"/>
                <a:ea typeface="Oswald"/>
                <a:cs typeface="Oswald"/>
                <a:sym typeface="Oswald"/>
              </a:defRPr>
            </a:lvl9pPr>
          </a:lstStyle>
          <a:p/>
        </p:txBody>
      </p:sp>
      <p:sp>
        <p:nvSpPr>
          <p:cNvPr id="39" name="Shape 39"/>
          <p:cNvSpPr txBox="1"/>
          <p:nvPr>
            <p:ph idx="1" type="body"/>
          </p:nvPr>
        </p:nvSpPr>
        <p:spPr>
          <a:xfrm>
            <a:off x="311700" y="1618203"/>
            <a:ext cx="2807999" cy="2950800"/>
          </a:xfrm>
          <a:prstGeom prst="rect">
            <a:avLst/>
          </a:prstGeom>
          <a:noFill/>
          <a:ln>
            <a:noFill/>
          </a:ln>
        </p:spPr>
        <p:txBody>
          <a:bodyPr anchorCtr="0" anchor="t" bIns="91425" lIns="91425" rIns="91425" tIns="91425"/>
          <a:lstStyle>
            <a:lvl1pPr indent="0" lvl="0" marL="0" marR="0" rtl="0" algn="l">
              <a:lnSpc>
                <a:spcPct val="115000"/>
              </a:lnSpc>
              <a:spcBef>
                <a:spcPts val="0"/>
              </a:spcBef>
              <a:spcAft>
                <a:spcPts val="1600"/>
              </a:spcAft>
              <a:buClr>
                <a:schemeClr val="dk2"/>
              </a:buClr>
              <a:buFont typeface="Source Code Pro"/>
              <a:buNone/>
              <a:defRPr b="0" i="0" sz="1200" u="none" cap="none" strike="noStrike">
                <a:solidFill>
                  <a:schemeClr val="dk2"/>
                </a:solidFill>
                <a:latin typeface="Source Code Pro"/>
                <a:ea typeface="Source Code Pro"/>
                <a:cs typeface="Source Code Pro"/>
                <a:sym typeface="Source Code Pro"/>
              </a:defRPr>
            </a:lvl1pPr>
            <a:lvl2pPr indent="0" lvl="1" marL="457200" marR="0" rtl="0" algn="l">
              <a:lnSpc>
                <a:spcPct val="115000"/>
              </a:lnSpc>
              <a:spcBef>
                <a:spcPts val="0"/>
              </a:spcBef>
              <a:spcAft>
                <a:spcPts val="1600"/>
              </a:spcAft>
              <a:buClr>
                <a:schemeClr val="dk2"/>
              </a:buClr>
              <a:buFont typeface="Source Code Pro"/>
              <a:buNone/>
              <a:defRPr b="0" i="0" sz="1200" u="none" cap="none" strike="noStrike">
                <a:solidFill>
                  <a:schemeClr val="dk2"/>
                </a:solidFill>
                <a:latin typeface="Source Code Pro"/>
                <a:ea typeface="Source Code Pro"/>
                <a:cs typeface="Source Code Pro"/>
                <a:sym typeface="Source Code Pro"/>
              </a:defRPr>
            </a:lvl2pPr>
            <a:lvl3pPr indent="0" lvl="2" marL="914400" marR="0" rtl="0" algn="l">
              <a:lnSpc>
                <a:spcPct val="115000"/>
              </a:lnSpc>
              <a:spcBef>
                <a:spcPts val="0"/>
              </a:spcBef>
              <a:spcAft>
                <a:spcPts val="1600"/>
              </a:spcAft>
              <a:buClr>
                <a:schemeClr val="dk2"/>
              </a:buClr>
              <a:buFont typeface="Source Code Pro"/>
              <a:buNone/>
              <a:defRPr b="0" i="0" sz="1200" u="none" cap="none" strike="noStrike">
                <a:solidFill>
                  <a:schemeClr val="dk2"/>
                </a:solidFill>
                <a:latin typeface="Source Code Pro"/>
                <a:ea typeface="Source Code Pro"/>
                <a:cs typeface="Source Code Pro"/>
                <a:sym typeface="Source Code Pro"/>
              </a:defRPr>
            </a:lvl3pPr>
            <a:lvl4pPr indent="0" lvl="3" marL="1371600" marR="0" rtl="0" algn="l">
              <a:lnSpc>
                <a:spcPct val="115000"/>
              </a:lnSpc>
              <a:spcBef>
                <a:spcPts val="0"/>
              </a:spcBef>
              <a:spcAft>
                <a:spcPts val="1600"/>
              </a:spcAft>
              <a:buClr>
                <a:schemeClr val="dk2"/>
              </a:buClr>
              <a:buFont typeface="Source Code Pro"/>
              <a:buNone/>
              <a:defRPr b="0" i="0" sz="1200" u="none" cap="none" strike="noStrike">
                <a:solidFill>
                  <a:schemeClr val="dk2"/>
                </a:solidFill>
                <a:latin typeface="Source Code Pro"/>
                <a:ea typeface="Source Code Pro"/>
                <a:cs typeface="Source Code Pro"/>
                <a:sym typeface="Source Code Pro"/>
              </a:defRPr>
            </a:lvl4pPr>
            <a:lvl5pPr indent="0" lvl="4" marL="1828800" marR="0" rtl="0" algn="l">
              <a:lnSpc>
                <a:spcPct val="115000"/>
              </a:lnSpc>
              <a:spcBef>
                <a:spcPts val="0"/>
              </a:spcBef>
              <a:spcAft>
                <a:spcPts val="1600"/>
              </a:spcAft>
              <a:buClr>
                <a:schemeClr val="dk2"/>
              </a:buClr>
              <a:buFont typeface="Source Code Pro"/>
              <a:buNone/>
              <a:defRPr b="0" i="0" sz="1200" u="none" cap="none" strike="noStrike">
                <a:solidFill>
                  <a:schemeClr val="dk2"/>
                </a:solidFill>
                <a:latin typeface="Source Code Pro"/>
                <a:ea typeface="Source Code Pro"/>
                <a:cs typeface="Source Code Pro"/>
                <a:sym typeface="Source Code Pro"/>
              </a:defRPr>
            </a:lvl5pPr>
            <a:lvl6pPr indent="0" lvl="5" marL="2286000" marR="0" rtl="0" algn="l">
              <a:lnSpc>
                <a:spcPct val="115000"/>
              </a:lnSpc>
              <a:spcBef>
                <a:spcPts val="0"/>
              </a:spcBef>
              <a:spcAft>
                <a:spcPts val="1600"/>
              </a:spcAft>
              <a:buClr>
                <a:schemeClr val="dk2"/>
              </a:buClr>
              <a:buFont typeface="Source Code Pro"/>
              <a:buNone/>
              <a:defRPr b="0" i="0" sz="1200" u="none" cap="none" strike="noStrike">
                <a:solidFill>
                  <a:schemeClr val="dk2"/>
                </a:solidFill>
                <a:latin typeface="Source Code Pro"/>
                <a:ea typeface="Source Code Pro"/>
                <a:cs typeface="Source Code Pro"/>
                <a:sym typeface="Source Code Pro"/>
              </a:defRPr>
            </a:lvl6pPr>
            <a:lvl7pPr indent="0" lvl="6" marL="2743200" marR="0" rtl="0" algn="l">
              <a:lnSpc>
                <a:spcPct val="115000"/>
              </a:lnSpc>
              <a:spcBef>
                <a:spcPts val="0"/>
              </a:spcBef>
              <a:spcAft>
                <a:spcPts val="1600"/>
              </a:spcAft>
              <a:buClr>
                <a:schemeClr val="dk2"/>
              </a:buClr>
              <a:buFont typeface="Source Code Pro"/>
              <a:buNone/>
              <a:defRPr b="0" i="0" sz="1200" u="none" cap="none" strike="noStrike">
                <a:solidFill>
                  <a:schemeClr val="dk2"/>
                </a:solidFill>
                <a:latin typeface="Source Code Pro"/>
                <a:ea typeface="Source Code Pro"/>
                <a:cs typeface="Source Code Pro"/>
                <a:sym typeface="Source Code Pro"/>
              </a:defRPr>
            </a:lvl7pPr>
            <a:lvl8pPr indent="0" lvl="7" marL="3200400" marR="0" rtl="0" algn="l">
              <a:lnSpc>
                <a:spcPct val="115000"/>
              </a:lnSpc>
              <a:spcBef>
                <a:spcPts val="0"/>
              </a:spcBef>
              <a:spcAft>
                <a:spcPts val="1600"/>
              </a:spcAft>
              <a:buClr>
                <a:schemeClr val="dk2"/>
              </a:buClr>
              <a:buFont typeface="Source Code Pro"/>
              <a:buNone/>
              <a:defRPr b="0" i="0" sz="1200" u="none" cap="none" strike="noStrike">
                <a:solidFill>
                  <a:schemeClr val="dk2"/>
                </a:solidFill>
                <a:latin typeface="Source Code Pro"/>
                <a:ea typeface="Source Code Pro"/>
                <a:cs typeface="Source Code Pro"/>
                <a:sym typeface="Source Code Pro"/>
              </a:defRPr>
            </a:lvl8pPr>
            <a:lvl9pPr indent="0" lvl="8" marL="3657600" marR="0" rtl="0" algn="l">
              <a:lnSpc>
                <a:spcPct val="115000"/>
              </a:lnSpc>
              <a:spcBef>
                <a:spcPts val="0"/>
              </a:spcBef>
              <a:spcAft>
                <a:spcPts val="1600"/>
              </a:spcAft>
              <a:buClr>
                <a:schemeClr val="dk2"/>
              </a:buClr>
              <a:buFont typeface="Source Code Pro"/>
              <a:buNone/>
              <a:defRPr b="0" i="0" sz="1200" u="none" cap="none" strike="noStrike">
                <a:solidFill>
                  <a:schemeClr val="dk2"/>
                </a:solidFill>
                <a:latin typeface="Source Code Pro"/>
                <a:ea typeface="Source Code Pro"/>
                <a:cs typeface="Source Code Pro"/>
                <a:sym typeface="Source Code Pro"/>
              </a:defRPr>
            </a:lvl9pPr>
          </a:lstStyle>
          <a:p/>
        </p:txBody>
      </p:sp>
      <p:sp>
        <p:nvSpPr>
          <p:cNvPr id="40" name="Shape 40"/>
          <p:cNvSpPr txBox="1"/>
          <p:nvPr>
            <p:ph idx="12" type="sldNum"/>
          </p:nvPr>
        </p:nvSpPr>
        <p:spPr>
          <a:xfrm>
            <a:off x="8472457" y="4663216"/>
            <a:ext cx="548699" cy="393600"/>
          </a:xfrm>
          <a:prstGeom prst="rect">
            <a:avLst/>
          </a:prstGeom>
          <a:noFill/>
          <a:ln>
            <a:noFill/>
          </a:ln>
        </p:spPr>
        <p:txBody>
          <a:bodyPr anchorCtr="0" anchor="ctr" bIns="91425" lIns="91425" rIns="91425" tIns="91425">
            <a:noAutofit/>
          </a:bodyPr>
          <a:lstStyle/>
          <a:p>
            <a:pPr indent="0" lvl="0" marL="0" marR="0" rtl="0" algn="l">
              <a:lnSpc>
                <a:spcPct val="100000"/>
              </a:lnSpc>
              <a:spcBef>
                <a:spcPts val="0"/>
              </a:spcBef>
              <a:spcAft>
                <a:spcPts val="0"/>
              </a:spcAft>
              <a:buClr>
                <a:srgbClr val="000000"/>
              </a:buClr>
              <a:buSzPct val="25000"/>
              <a:buFont typeface="Arial"/>
              <a:buNone/>
            </a:pPr>
            <a:fld id="{00000000-1234-1234-1234-123412341234}" type="slidenum">
              <a:rPr b="0" i="0" lang="en" sz="1400" u="none" cap="none" strike="noStrike">
                <a:solidFill>
                  <a:srgbClr val="000000"/>
                </a:solidFill>
                <a:latin typeface="Arial"/>
                <a:ea typeface="Arial"/>
                <a:cs typeface="Arial"/>
                <a:sym typeface="Arial"/>
              </a:rPr>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Main point">
    <p:bg>
      <p:bgPr>
        <a:solidFill>
          <a:schemeClr val="lt2"/>
        </a:solidFill>
      </p:bgPr>
    </p:bg>
    <p:spTree>
      <p:nvGrpSpPr>
        <p:cNvPr id="41" name="Shape 41"/>
        <p:cNvGrpSpPr/>
        <p:nvPr/>
      </p:nvGrpSpPr>
      <p:grpSpPr>
        <a:xfrm>
          <a:off x="0" y="0"/>
          <a:ext cx="0" cy="0"/>
          <a:chOff x="0" y="0"/>
          <a:chExt cx="0" cy="0"/>
        </a:xfrm>
      </p:grpSpPr>
      <p:sp>
        <p:nvSpPr>
          <p:cNvPr id="42" name="Shape 42"/>
          <p:cNvSpPr txBox="1"/>
          <p:nvPr>
            <p:ph type="title"/>
          </p:nvPr>
        </p:nvSpPr>
        <p:spPr>
          <a:xfrm>
            <a:off x="490250" y="528900"/>
            <a:ext cx="5678099" cy="4085699"/>
          </a:xfrm>
          <a:prstGeom prst="rect">
            <a:avLst/>
          </a:prstGeom>
          <a:noFill/>
          <a:ln>
            <a:noFill/>
          </a:ln>
        </p:spPr>
        <p:txBody>
          <a:bodyPr anchorCtr="0" anchor="ctr" bIns="91425" lIns="91425" rIns="91425" tIns="91425"/>
          <a:lstStyle>
            <a:lvl1pPr indent="0" lvl="0" marL="0" marR="0" rtl="0" algn="l">
              <a:lnSpc>
                <a:spcPct val="100000"/>
              </a:lnSpc>
              <a:spcBef>
                <a:spcPts val="0"/>
              </a:spcBef>
              <a:spcAft>
                <a:spcPts val="0"/>
              </a:spcAft>
              <a:buClr>
                <a:schemeClr val="lt1"/>
              </a:buClr>
              <a:buFont typeface="Oswald"/>
              <a:buNone/>
              <a:defRPr b="0" i="0" sz="5400" u="none" cap="none" strike="noStrike">
                <a:solidFill>
                  <a:schemeClr val="lt1"/>
                </a:solidFill>
                <a:latin typeface="Oswald"/>
                <a:ea typeface="Oswald"/>
                <a:cs typeface="Oswald"/>
                <a:sym typeface="Oswald"/>
              </a:defRPr>
            </a:lvl1pPr>
            <a:lvl2pPr indent="0" lvl="1">
              <a:spcBef>
                <a:spcPts val="0"/>
              </a:spcBef>
              <a:buClr>
                <a:schemeClr val="lt1"/>
              </a:buClr>
              <a:buFont typeface="Oswald"/>
              <a:buNone/>
              <a:defRPr sz="5400">
                <a:solidFill>
                  <a:schemeClr val="lt1"/>
                </a:solidFill>
                <a:latin typeface="Oswald"/>
                <a:ea typeface="Oswald"/>
                <a:cs typeface="Oswald"/>
                <a:sym typeface="Oswald"/>
              </a:defRPr>
            </a:lvl2pPr>
            <a:lvl3pPr indent="0" lvl="2">
              <a:spcBef>
                <a:spcPts val="0"/>
              </a:spcBef>
              <a:buClr>
                <a:schemeClr val="lt1"/>
              </a:buClr>
              <a:buFont typeface="Oswald"/>
              <a:buNone/>
              <a:defRPr sz="5400">
                <a:solidFill>
                  <a:schemeClr val="lt1"/>
                </a:solidFill>
                <a:latin typeface="Oswald"/>
                <a:ea typeface="Oswald"/>
                <a:cs typeface="Oswald"/>
                <a:sym typeface="Oswald"/>
              </a:defRPr>
            </a:lvl3pPr>
            <a:lvl4pPr indent="0" lvl="3">
              <a:spcBef>
                <a:spcPts val="0"/>
              </a:spcBef>
              <a:buClr>
                <a:schemeClr val="lt1"/>
              </a:buClr>
              <a:buFont typeface="Oswald"/>
              <a:buNone/>
              <a:defRPr sz="5400">
                <a:solidFill>
                  <a:schemeClr val="lt1"/>
                </a:solidFill>
                <a:latin typeface="Oswald"/>
                <a:ea typeface="Oswald"/>
                <a:cs typeface="Oswald"/>
                <a:sym typeface="Oswald"/>
              </a:defRPr>
            </a:lvl4pPr>
            <a:lvl5pPr indent="0" lvl="4">
              <a:spcBef>
                <a:spcPts val="0"/>
              </a:spcBef>
              <a:buClr>
                <a:schemeClr val="lt1"/>
              </a:buClr>
              <a:buFont typeface="Oswald"/>
              <a:buNone/>
              <a:defRPr sz="5400">
                <a:solidFill>
                  <a:schemeClr val="lt1"/>
                </a:solidFill>
                <a:latin typeface="Oswald"/>
                <a:ea typeface="Oswald"/>
                <a:cs typeface="Oswald"/>
                <a:sym typeface="Oswald"/>
              </a:defRPr>
            </a:lvl5pPr>
            <a:lvl6pPr indent="0" lvl="5">
              <a:spcBef>
                <a:spcPts val="0"/>
              </a:spcBef>
              <a:buClr>
                <a:schemeClr val="lt1"/>
              </a:buClr>
              <a:buFont typeface="Oswald"/>
              <a:buNone/>
              <a:defRPr sz="5400">
                <a:solidFill>
                  <a:schemeClr val="lt1"/>
                </a:solidFill>
                <a:latin typeface="Oswald"/>
                <a:ea typeface="Oswald"/>
                <a:cs typeface="Oswald"/>
                <a:sym typeface="Oswald"/>
              </a:defRPr>
            </a:lvl6pPr>
            <a:lvl7pPr indent="0" lvl="6">
              <a:spcBef>
                <a:spcPts val="0"/>
              </a:spcBef>
              <a:buClr>
                <a:schemeClr val="lt1"/>
              </a:buClr>
              <a:buFont typeface="Oswald"/>
              <a:buNone/>
              <a:defRPr sz="5400">
                <a:solidFill>
                  <a:schemeClr val="lt1"/>
                </a:solidFill>
                <a:latin typeface="Oswald"/>
                <a:ea typeface="Oswald"/>
                <a:cs typeface="Oswald"/>
                <a:sym typeface="Oswald"/>
              </a:defRPr>
            </a:lvl7pPr>
            <a:lvl8pPr indent="0" lvl="7">
              <a:spcBef>
                <a:spcPts val="0"/>
              </a:spcBef>
              <a:buClr>
                <a:schemeClr val="lt1"/>
              </a:buClr>
              <a:buFont typeface="Oswald"/>
              <a:buNone/>
              <a:defRPr sz="5400">
                <a:solidFill>
                  <a:schemeClr val="lt1"/>
                </a:solidFill>
                <a:latin typeface="Oswald"/>
                <a:ea typeface="Oswald"/>
                <a:cs typeface="Oswald"/>
                <a:sym typeface="Oswald"/>
              </a:defRPr>
            </a:lvl8pPr>
            <a:lvl9pPr indent="0" lvl="8">
              <a:spcBef>
                <a:spcPts val="0"/>
              </a:spcBef>
              <a:buClr>
                <a:schemeClr val="lt1"/>
              </a:buClr>
              <a:buFont typeface="Oswald"/>
              <a:buNone/>
              <a:defRPr sz="5400">
                <a:solidFill>
                  <a:schemeClr val="lt1"/>
                </a:solidFill>
                <a:latin typeface="Oswald"/>
                <a:ea typeface="Oswald"/>
                <a:cs typeface="Oswald"/>
                <a:sym typeface="Oswald"/>
              </a:defRPr>
            </a:lvl9pPr>
          </a:lstStyle>
          <a:p/>
        </p:txBody>
      </p:sp>
      <p:sp>
        <p:nvSpPr>
          <p:cNvPr id="43" name="Shape 43"/>
          <p:cNvSpPr txBox="1"/>
          <p:nvPr>
            <p:ph idx="12" type="sldNum"/>
          </p:nvPr>
        </p:nvSpPr>
        <p:spPr>
          <a:xfrm>
            <a:off x="8472457" y="4663216"/>
            <a:ext cx="548699" cy="393600"/>
          </a:xfrm>
          <a:prstGeom prst="rect">
            <a:avLst/>
          </a:prstGeom>
          <a:noFill/>
          <a:ln>
            <a:noFill/>
          </a:ln>
        </p:spPr>
        <p:txBody>
          <a:bodyPr anchorCtr="0" anchor="ctr" bIns="91425" lIns="91425" rIns="91425" tIns="91425">
            <a:noAutofit/>
          </a:bodyPr>
          <a:lstStyle/>
          <a:p>
            <a:pPr indent="0" lvl="0" marL="0" marR="0" rtl="0" algn="l">
              <a:lnSpc>
                <a:spcPct val="100000"/>
              </a:lnSpc>
              <a:spcBef>
                <a:spcPts val="0"/>
              </a:spcBef>
              <a:spcAft>
                <a:spcPts val="0"/>
              </a:spcAft>
              <a:buClr>
                <a:schemeClr val="lt1"/>
              </a:buClr>
              <a:buSzPct val="25000"/>
              <a:buFont typeface="Arial"/>
              <a:buNone/>
            </a:pPr>
            <a:fld id="{00000000-1234-1234-1234-123412341234}" type="slidenum">
              <a:rPr b="0" i="0" lang="en" sz="1400" u="none" cap="none" strike="noStrike">
                <a:solidFill>
                  <a:schemeClr val="lt1"/>
                </a:solidFill>
                <a:latin typeface="Arial"/>
                <a:ea typeface="Arial"/>
                <a:cs typeface="Arial"/>
                <a:sym typeface="Arial"/>
              </a:rPr>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Section title and description">
    <p:bg>
      <p:bgPr>
        <a:solidFill>
          <a:schemeClr val="dk1"/>
        </a:solidFill>
      </p:bgPr>
    </p:bg>
    <p:spTree>
      <p:nvGrpSpPr>
        <p:cNvPr id="44" name="Shape 44"/>
        <p:cNvGrpSpPr/>
        <p:nvPr/>
      </p:nvGrpSpPr>
      <p:grpSpPr>
        <a:xfrm>
          <a:off x="0" y="0"/>
          <a:ext cx="0" cy="0"/>
          <a:chOff x="0" y="0"/>
          <a:chExt cx="0" cy="0"/>
        </a:xfrm>
      </p:grpSpPr>
      <p:sp>
        <p:nvSpPr>
          <p:cNvPr id="45" name="Shape 45"/>
          <p:cNvSpPr/>
          <p:nvPr/>
        </p:nvSpPr>
        <p:spPr>
          <a:xfrm>
            <a:off x="4572000" y="175"/>
            <a:ext cx="4572000" cy="5143499"/>
          </a:xfrm>
          <a:prstGeom prst="rect">
            <a:avLst/>
          </a:prstGeom>
          <a:solidFill>
            <a:schemeClr val="lt1"/>
          </a:solidFill>
          <a:ln>
            <a:noFill/>
          </a:ln>
        </p:spPr>
        <p:txBody>
          <a:bodyPr anchorCtr="0" anchor="ctr" bIns="91425" lIns="91425" rIns="91425" tIns="91425">
            <a:noAutofit/>
          </a:bodyPr>
          <a:lstStyle/>
          <a:p>
            <a:pPr indent="0" lvl="0" marL="0" marR="0" rtl="0" algn="l">
              <a:lnSpc>
                <a:spcPct val="100000"/>
              </a:lnSpc>
              <a:spcBef>
                <a:spcPts val="0"/>
              </a:spcBef>
              <a:spcAft>
                <a:spcPts val="0"/>
              </a:spcAft>
              <a:buClr>
                <a:srgbClr val="000000"/>
              </a:buClr>
              <a:buFont typeface="Arial"/>
              <a:buNone/>
            </a:pPr>
            <a:r>
              <a:t/>
            </a:r>
            <a:endParaRPr b="0" i="0" sz="1400" u="none" cap="none" strike="noStrike">
              <a:solidFill>
                <a:srgbClr val="000000"/>
              </a:solidFill>
              <a:latin typeface="Arial"/>
              <a:ea typeface="Arial"/>
              <a:cs typeface="Arial"/>
              <a:sym typeface="Arial"/>
            </a:endParaRPr>
          </a:p>
        </p:txBody>
      </p:sp>
      <p:cxnSp>
        <p:nvCxnSpPr>
          <p:cNvPr id="46" name="Shape 46"/>
          <p:cNvCxnSpPr/>
          <p:nvPr/>
        </p:nvCxnSpPr>
        <p:spPr>
          <a:xfrm>
            <a:off x="5029675" y="4495500"/>
            <a:ext cx="577199" cy="0"/>
          </a:xfrm>
          <a:prstGeom prst="straightConnector1">
            <a:avLst/>
          </a:prstGeom>
          <a:noFill/>
          <a:ln cap="flat" cmpd="sng" w="19050">
            <a:solidFill>
              <a:schemeClr val="dk1"/>
            </a:solidFill>
            <a:prstDash val="lgDash"/>
            <a:round/>
            <a:headEnd len="med" w="med" type="none"/>
            <a:tailEnd len="med" w="med" type="none"/>
          </a:ln>
        </p:spPr>
      </p:cxnSp>
      <p:sp>
        <p:nvSpPr>
          <p:cNvPr id="47" name="Shape 47"/>
          <p:cNvSpPr txBox="1"/>
          <p:nvPr>
            <p:ph type="title"/>
          </p:nvPr>
        </p:nvSpPr>
        <p:spPr>
          <a:xfrm>
            <a:off x="265500" y="1078750"/>
            <a:ext cx="4045199" cy="1789200"/>
          </a:xfrm>
          <a:prstGeom prst="rect">
            <a:avLst/>
          </a:prstGeom>
          <a:noFill/>
          <a:ln>
            <a:noFill/>
          </a:ln>
        </p:spPr>
        <p:txBody>
          <a:bodyPr anchorCtr="0" anchor="b" bIns="91425" lIns="91425" rIns="91425" tIns="91425"/>
          <a:lstStyle>
            <a:lvl1pPr indent="0" lvl="0" marL="0" marR="0" rtl="0" algn="ctr">
              <a:lnSpc>
                <a:spcPct val="100000"/>
              </a:lnSpc>
              <a:spcBef>
                <a:spcPts val="0"/>
              </a:spcBef>
              <a:spcAft>
                <a:spcPts val="0"/>
              </a:spcAft>
              <a:buClr>
                <a:schemeClr val="lt1"/>
              </a:buClr>
              <a:buFont typeface="Oswald"/>
              <a:buNone/>
              <a:defRPr b="0" i="0" sz="4600" u="none" cap="none" strike="noStrike">
                <a:solidFill>
                  <a:schemeClr val="lt1"/>
                </a:solidFill>
                <a:latin typeface="Oswald"/>
                <a:ea typeface="Oswald"/>
                <a:cs typeface="Oswald"/>
                <a:sym typeface="Oswald"/>
              </a:defRPr>
            </a:lvl1pPr>
            <a:lvl2pPr indent="0" lvl="1" algn="ctr">
              <a:spcBef>
                <a:spcPts val="0"/>
              </a:spcBef>
              <a:buClr>
                <a:schemeClr val="lt1"/>
              </a:buClr>
              <a:buFont typeface="Oswald"/>
              <a:buNone/>
              <a:defRPr sz="4600">
                <a:solidFill>
                  <a:schemeClr val="lt1"/>
                </a:solidFill>
                <a:latin typeface="Oswald"/>
                <a:ea typeface="Oswald"/>
                <a:cs typeface="Oswald"/>
                <a:sym typeface="Oswald"/>
              </a:defRPr>
            </a:lvl2pPr>
            <a:lvl3pPr indent="0" lvl="2" algn="ctr">
              <a:spcBef>
                <a:spcPts val="0"/>
              </a:spcBef>
              <a:buClr>
                <a:schemeClr val="lt1"/>
              </a:buClr>
              <a:buFont typeface="Oswald"/>
              <a:buNone/>
              <a:defRPr sz="4600">
                <a:solidFill>
                  <a:schemeClr val="lt1"/>
                </a:solidFill>
                <a:latin typeface="Oswald"/>
                <a:ea typeface="Oswald"/>
                <a:cs typeface="Oswald"/>
                <a:sym typeface="Oswald"/>
              </a:defRPr>
            </a:lvl3pPr>
            <a:lvl4pPr indent="0" lvl="3" algn="ctr">
              <a:spcBef>
                <a:spcPts val="0"/>
              </a:spcBef>
              <a:buClr>
                <a:schemeClr val="lt1"/>
              </a:buClr>
              <a:buFont typeface="Oswald"/>
              <a:buNone/>
              <a:defRPr sz="4600">
                <a:solidFill>
                  <a:schemeClr val="lt1"/>
                </a:solidFill>
                <a:latin typeface="Oswald"/>
                <a:ea typeface="Oswald"/>
                <a:cs typeface="Oswald"/>
                <a:sym typeface="Oswald"/>
              </a:defRPr>
            </a:lvl4pPr>
            <a:lvl5pPr indent="0" lvl="4" algn="ctr">
              <a:spcBef>
                <a:spcPts val="0"/>
              </a:spcBef>
              <a:buClr>
                <a:schemeClr val="lt1"/>
              </a:buClr>
              <a:buFont typeface="Oswald"/>
              <a:buNone/>
              <a:defRPr sz="4600">
                <a:solidFill>
                  <a:schemeClr val="lt1"/>
                </a:solidFill>
                <a:latin typeface="Oswald"/>
                <a:ea typeface="Oswald"/>
                <a:cs typeface="Oswald"/>
                <a:sym typeface="Oswald"/>
              </a:defRPr>
            </a:lvl5pPr>
            <a:lvl6pPr indent="0" lvl="5" algn="ctr">
              <a:spcBef>
                <a:spcPts val="0"/>
              </a:spcBef>
              <a:buClr>
                <a:schemeClr val="lt1"/>
              </a:buClr>
              <a:buFont typeface="Oswald"/>
              <a:buNone/>
              <a:defRPr sz="4600">
                <a:solidFill>
                  <a:schemeClr val="lt1"/>
                </a:solidFill>
                <a:latin typeface="Oswald"/>
                <a:ea typeface="Oswald"/>
                <a:cs typeface="Oswald"/>
                <a:sym typeface="Oswald"/>
              </a:defRPr>
            </a:lvl6pPr>
            <a:lvl7pPr indent="0" lvl="6" algn="ctr">
              <a:spcBef>
                <a:spcPts val="0"/>
              </a:spcBef>
              <a:buClr>
                <a:schemeClr val="lt1"/>
              </a:buClr>
              <a:buFont typeface="Oswald"/>
              <a:buNone/>
              <a:defRPr sz="4600">
                <a:solidFill>
                  <a:schemeClr val="lt1"/>
                </a:solidFill>
                <a:latin typeface="Oswald"/>
                <a:ea typeface="Oswald"/>
                <a:cs typeface="Oswald"/>
                <a:sym typeface="Oswald"/>
              </a:defRPr>
            </a:lvl7pPr>
            <a:lvl8pPr indent="0" lvl="7" algn="ctr">
              <a:spcBef>
                <a:spcPts val="0"/>
              </a:spcBef>
              <a:buClr>
                <a:schemeClr val="lt1"/>
              </a:buClr>
              <a:buFont typeface="Oswald"/>
              <a:buNone/>
              <a:defRPr sz="4600">
                <a:solidFill>
                  <a:schemeClr val="lt1"/>
                </a:solidFill>
                <a:latin typeface="Oswald"/>
                <a:ea typeface="Oswald"/>
                <a:cs typeface="Oswald"/>
                <a:sym typeface="Oswald"/>
              </a:defRPr>
            </a:lvl8pPr>
            <a:lvl9pPr indent="0" lvl="8" algn="ctr">
              <a:spcBef>
                <a:spcPts val="0"/>
              </a:spcBef>
              <a:buClr>
                <a:schemeClr val="lt1"/>
              </a:buClr>
              <a:buFont typeface="Oswald"/>
              <a:buNone/>
              <a:defRPr sz="4600">
                <a:solidFill>
                  <a:schemeClr val="lt1"/>
                </a:solidFill>
                <a:latin typeface="Oswald"/>
                <a:ea typeface="Oswald"/>
                <a:cs typeface="Oswald"/>
                <a:sym typeface="Oswald"/>
              </a:defRPr>
            </a:lvl9pPr>
          </a:lstStyle>
          <a:p/>
        </p:txBody>
      </p:sp>
      <p:sp>
        <p:nvSpPr>
          <p:cNvPr id="48" name="Shape 48"/>
          <p:cNvSpPr txBox="1"/>
          <p:nvPr>
            <p:ph idx="1" type="subTitle"/>
          </p:nvPr>
        </p:nvSpPr>
        <p:spPr>
          <a:xfrm>
            <a:off x="265500" y="2921400"/>
            <a:ext cx="4045199" cy="1345500"/>
          </a:xfrm>
          <a:prstGeom prst="rect">
            <a:avLst/>
          </a:prstGeom>
          <a:noFill/>
          <a:ln>
            <a:noFill/>
          </a:ln>
        </p:spPr>
        <p:txBody>
          <a:bodyPr anchorCtr="0" anchor="t" bIns="91425" lIns="91425" rIns="91425" tIns="91425"/>
          <a:lstStyle>
            <a:lvl1pPr indent="0" lvl="0" marL="0" marR="0" rtl="0" algn="ctr">
              <a:lnSpc>
                <a:spcPct val="100000"/>
              </a:lnSpc>
              <a:spcBef>
                <a:spcPts val="0"/>
              </a:spcBef>
              <a:spcAft>
                <a:spcPts val="0"/>
              </a:spcAft>
              <a:buClr>
                <a:schemeClr val="lt1"/>
              </a:buClr>
              <a:buFont typeface="Source Code Pro"/>
              <a:buNone/>
              <a:defRPr b="0" i="0" sz="1900" u="none" cap="none" strike="noStrike">
                <a:solidFill>
                  <a:schemeClr val="lt1"/>
                </a:solidFill>
                <a:latin typeface="Source Code Pro"/>
                <a:ea typeface="Source Code Pro"/>
                <a:cs typeface="Source Code Pro"/>
                <a:sym typeface="Source Code Pro"/>
              </a:defRPr>
            </a:lvl1pPr>
            <a:lvl2pPr indent="0" lvl="1" marL="457200" marR="0" rtl="0" algn="ctr">
              <a:lnSpc>
                <a:spcPct val="100000"/>
              </a:lnSpc>
              <a:spcBef>
                <a:spcPts val="0"/>
              </a:spcBef>
              <a:spcAft>
                <a:spcPts val="0"/>
              </a:spcAft>
              <a:buClr>
                <a:schemeClr val="lt1"/>
              </a:buClr>
              <a:buFont typeface="Source Code Pro"/>
              <a:buNone/>
              <a:defRPr b="0" i="0" sz="1900" u="none" cap="none" strike="noStrike">
                <a:solidFill>
                  <a:schemeClr val="lt1"/>
                </a:solidFill>
                <a:latin typeface="Source Code Pro"/>
                <a:ea typeface="Source Code Pro"/>
                <a:cs typeface="Source Code Pro"/>
                <a:sym typeface="Source Code Pro"/>
              </a:defRPr>
            </a:lvl2pPr>
            <a:lvl3pPr indent="0" lvl="2" marL="914400" marR="0" rtl="0" algn="ctr">
              <a:lnSpc>
                <a:spcPct val="100000"/>
              </a:lnSpc>
              <a:spcBef>
                <a:spcPts val="0"/>
              </a:spcBef>
              <a:spcAft>
                <a:spcPts val="0"/>
              </a:spcAft>
              <a:buClr>
                <a:schemeClr val="lt1"/>
              </a:buClr>
              <a:buFont typeface="Source Code Pro"/>
              <a:buNone/>
              <a:defRPr b="0" i="0" sz="1900" u="none" cap="none" strike="noStrike">
                <a:solidFill>
                  <a:schemeClr val="lt1"/>
                </a:solidFill>
                <a:latin typeface="Source Code Pro"/>
                <a:ea typeface="Source Code Pro"/>
                <a:cs typeface="Source Code Pro"/>
                <a:sym typeface="Source Code Pro"/>
              </a:defRPr>
            </a:lvl3pPr>
            <a:lvl4pPr indent="0" lvl="3" marL="1371600" marR="0" rtl="0" algn="ctr">
              <a:lnSpc>
                <a:spcPct val="100000"/>
              </a:lnSpc>
              <a:spcBef>
                <a:spcPts val="0"/>
              </a:spcBef>
              <a:spcAft>
                <a:spcPts val="0"/>
              </a:spcAft>
              <a:buClr>
                <a:schemeClr val="lt1"/>
              </a:buClr>
              <a:buFont typeface="Source Code Pro"/>
              <a:buNone/>
              <a:defRPr b="0" i="0" sz="1900" u="none" cap="none" strike="noStrike">
                <a:solidFill>
                  <a:schemeClr val="lt1"/>
                </a:solidFill>
                <a:latin typeface="Source Code Pro"/>
                <a:ea typeface="Source Code Pro"/>
                <a:cs typeface="Source Code Pro"/>
                <a:sym typeface="Source Code Pro"/>
              </a:defRPr>
            </a:lvl4pPr>
            <a:lvl5pPr indent="0" lvl="4" marL="1828800" marR="0" rtl="0" algn="ctr">
              <a:lnSpc>
                <a:spcPct val="100000"/>
              </a:lnSpc>
              <a:spcBef>
                <a:spcPts val="0"/>
              </a:spcBef>
              <a:spcAft>
                <a:spcPts val="0"/>
              </a:spcAft>
              <a:buClr>
                <a:schemeClr val="lt1"/>
              </a:buClr>
              <a:buFont typeface="Source Code Pro"/>
              <a:buNone/>
              <a:defRPr b="0" i="0" sz="1900" u="none" cap="none" strike="noStrike">
                <a:solidFill>
                  <a:schemeClr val="lt1"/>
                </a:solidFill>
                <a:latin typeface="Source Code Pro"/>
                <a:ea typeface="Source Code Pro"/>
                <a:cs typeface="Source Code Pro"/>
                <a:sym typeface="Source Code Pro"/>
              </a:defRPr>
            </a:lvl5pPr>
            <a:lvl6pPr indent="0" lvl="5" marL="2286000" marR="0" rtl="0" algn="ctr">
              <a:lnSpc>
                <a:spcPct val="100000"/>
              </a:lnSpc>
              <a:spcBef>
                <a:spcPts val="0"/>
              </a:spcBef>
              <a:spcAft>
                <a:spcPts val="0"/>
              </a:spcAft>
              <a:buClr>
                <a:schemeClr val="lt1"/>
              </a:buClr>
              <a:buFont typeface="Source Code Pro"/>
              <a:buNone/>
              <a:defRPr b="0" i="0" sz="1900" u="none" cap="none" strike="noStrike">
                <a:solidFill>
                  <a:schemeClr val="lt1"/>
                </a:solidFill>
                <a:latin typeface="Source Code Pro"/>
                <a:ea typeface="Source Code Pro"/>
                <a:cs typeface="Source Code Pro"/>
                <a:sym typeface="Source Code Pro"/>
              </a:defRPr>
            </a:lvl6pPr>
            <a:lvl7pPr indent="0" lvl="6" marL="2743200" marR="0" rtl="0" algn="ctr">
              <a:lnSpc>
                <a:spcPct val="100000"/>
              </a:lnSpc>
              <a:spcBef>
                <a:spcPts val="0"/>
              </a:spcBef>
              <a:spcAft>
                <a:spcPts val="0"/>
              </a:spcAft>
              <a:buClr>
                <a:schemeClr val="lt1"/>
              </a:buClr>
              <a:buFont typeface="Source Code Pro"/>
              <a:buNone/>
              <a:defRPr b="0" i="0" sz="1900" u="none" cap="none" strike="noStrike">
                <a:solidFill>
                  <a:schemeClr val="lt1"/>
                </a:solidFill>
                <a:latin typeface="Source Code Pro"/>
                <a:ea typeface="Source Code Pro"/>
                <a:cs typeface="Source Code Pro"/>
                <a:sym typeface="Source Code Pro"/>
              </a:defRPr>
            </a:lvl7pPr>
            <a:lvl8pPr indent="0" lvl="7" marL="3200400" marR="0" rtl="0" algn="ctr">
              <a:lnSpc>
                <a:spcPct val="100000"/>
              </a:lnSpc>
              <a:spcBef>
                <a:spcPts val="0"/>
              </a:spcBef>
              <a:spcAft>
                <a:spcPts val="0"/>
              </a:spcAft>
              <a:buClr>
                <a:schemeClr val="lt1"/>
              </a:buClr>
              <a:buFont typeface="Source Code Pro"/>
              <a:buNone/>
              <a:defRPr b="0" i="0" sz="1900" u="none" cap="none" strike="noStrike">
                <a:solidFill>
                  <a:schemeClr val="lt1"/>
                </a:solidFill>
                <a:latin typeface="Source Code Pro"/>
                <a:ea typeface="Source Code Pro"/>
                <a:cs typeface="Source Code Pro"/>
                <a:sym typeface="Source Code Pro"/>
              </a:defRPr>
            </a:lvl8pPr>
            <a:lvl9pPr indent="0" lvl="8" marL="3657600" marR="0" rtl="0" algn="ctr">
              <a:lnSpc>
                <a:spcPct val="100000"/>
              </a:lnSpc>
              <a:spcBef>
                <a:spcPts val="0"/>
              </a:spcBef>
              <a:spcAft>
                <a:spcPts val="0"/>
              </a:spcAft>
              <a:buClr>
                <a:schemeClr val="lt1"/>
              </a:buClr>
              <a:buFont typeface="Source Code Pro"/>
              <a:buNone/>
              <a:defRPr b="0" i="0" sz="1900" u="none" cap="none" strike="noStrike">
                <a:solidFill>
                  <a:schemeClr val="lt1"/>
                </a:solidFill>
                <a:latin typeface="Source Code Pro"/>
                <a:ea typeface="Source Code Pro"/>
                <a:cs typeface="Source Code Pro"/>
                <a:sym typeface="Source Code Pro"/>
              </a:defRPr>
            </a:lvl9pPr>
          </a:lstStyle>
          <a:p/>
        </p:txBody>
      </p:sp>
      <p:sp>
        <p:nvSpPr>
          <p:cNvPr id="49" name="Shape 49"/>
          <p:cNvSpPr txBox="1"/>
          <p:nvPr>
            <p:ph idx="2" type="body"/>
          </p:nvPr>
        </p:nvSpPr>
        <p:spPr>
          <a:xfrm>
            <a:off x="4939500" y="724200"/>
            <a:ext cx="3837000" cy="3695099"/>
          </a:xfrm>
          <a:prstGeom prst="rect">
            <a:avLst/>
          </a:prstGeom>
          <a:noFill/>
          <a:ln>
            <a:noFill/>
          </a:ln>
        </p:spPr>
        <p:txBody>
          <a:bodyPr anchorCtr="0" anchor="ctr" bIns="91425" lIns="91425" rIns="91425" tIns="91425"/>
          <a:lstStyle>
            <a:lvl1pPr indent="0" lvl="0" marL="0" marR="0" rtl="0" algn="l">
              <a:lnSpc>
                <a:spcPct val="115000"/>
              </a:lnSpc>
              <a:spcBef>
                <a:spcPts val="0"/>
              </a:spcBef>
              <a:spcAft>
                <a:spcPts val="1600"/>
              </a:spcAft>
              <a:buClr>
                <a:schemeClr val="dk2"/>
              </a:buClr>
              <a:buFont typeface="Source Code Pro"/>
              <a:buNone/>
              <a:defRPr b="0" i="0" sz="1800" u="none" cap="none" strike="noStrike">
                <a:solidFill>
                  <a:schemeClr val="dk2"/>
                </a:solidFill>
                <a:latin typeface="Source Code Pro"/>
                <a:ea typeface="Source Code Pro"/>
                <a:cs typeface="Source Code Pro"/>
                <a:sym typeface="Source Code Pro"/>
              </a:defRPr>
            </a:lvl1pPr>
            <a:lvl2pPr indent="0" lvl="1" marL="457200" marR="0" rtl="0" algn="l">
              <a:lnSpc>
                <a:spcPct val="115000"/>
              </a:lnSpc>
              <a:spcBef>
                <a:spcPts val="0"/>
              </a:spcBef>
              <a:spcAft>
                <a:spcPts val="1600"/>
              </a:spcAft>
              <a:buClr>
                <a:schemeClr val="dk2"/>
              </a:buClr>
              <a:buFont typeface="Source Code Pro"/>
              <a:buNone/>
              <a:defRPr b="0" i="0" sz="1400" u="none" cap="none" strike="noStrike">
                <a:solidFill>
                  <a:schemeClr val="dk2"/>
                </a:solidFill>
                <a:latin typeface="Source Code Pro"/>
                <a:ea typeface="Source Code Pro"/>
                <a:cs typeface="Source Code Pro"/>
                <a:sym typeface="Source Code Pro"/>
              </a:defRPr>
            </a:lvl2pPr>
            <a:lvl3pPr indent="0" lvl="2" marL="914400" marR="0" rtl="0" algn="l">
              <a:lnSpc>
                <a:spcPct val="115000"/>
              </a:lnSpc>
              <a:spcBef>
                <a:spcPts val="0"/>
              </a:spcBef>
              <a:spcAft>
                <a:spcPts val="1600"/>
              </a:spcAft>
              <a:buClr>
                <a:schemeClr val="dk2"/>
              </a:buClr>
              <a:buFont typeface="Source Code Pro"/>
              <a:buNone/>
              <a:defRPr b="0" i="0" sz="1400" u="none" cap="none" strike="noStrike">
                <a:solidFill>
                  <a:schemeClr val="dk2"/>
                </a:solidFill>
                <a:latin typeface="Source Code Pro"/>
                <a:ea typeface="Source Code Pro"/>
                <a:cs typeface="Source Code Pro"/>
                <a:sym typeface="Source Code Pro"/>
              </a:defRPr>
            </a:lvl3pPr>
            <a:lvl4pPr indent="0" lvl="3" marL="1371600" marR="0" rtl="0" algn="l">
              <a:lnSpc>
                <a:spcPct val="115000"/>
              </a:lnSpc>
              <a:spcBef>
                <a:spcPts val="0"/>
              </a:spcBef>
              <a:spcAft>
                <a:spcPts val="1600"/>
              </a:spcAft>
              <a:buClr>
                <a:schemeClr val="dk2"/>
              </a:buClr>
              <a:buFont typeface="Source Code Pro"/>
              <a:buNone/>
              <a:defRPr b="0" i="0" sz="1400" u="none" cap="none" strike="noStrike">
                <a:solidFill>
                  <a:schemeClr val="dk2"/>
                </a:solidFill>
                <a:latin typeface="Source Code Pro"/>
                <a:ea typeface="Source Code Pro"/>
                <a:cs typeface="Source Code Pro"/>
                <a:sym typeface="Source Code Pro"/>
              </a:defRPr>
            </a:lvl4pPr>
            <a:lvl5pPr indent="0" lvl="4" marL="1828800" marR="0" rtl="0" algn="l">
              <a:lnSpc>
                <a:spcPct val="115000"/>
              </a:lnSpc>
              <a:spcBef>
                <a:spcPts val="0"/>
              </a:spcBef>
              <a:spcAft>
                <a:spcPts val="1600"/>
              </a:spcAft>
              <a:buClr>
                <a:schemeClr val="dk2"/>
              </a:buClr>
              <a:buFont typeface="Source Code Pro"/>
              <a:buNone/>
              <a:defRPr b="0" i="0" sz="1400" u="none" cap="none" strike="noStrike">
                <a:solidFill>
                  <a:schemeClr val="dk2"/>
                </a:solidFill>
                <a:latin typeface="Source Code Pro"/>
                <a:ea typeface="Source Code Pro"/>
                <a:cs typeface="Source Code Pro"/>
                <a:sym typeface="Source Code Pro"/>
              </a:defRPr>
            </a:lvl5pPr>
            <a:lvl6pPr indent="0" lvl="5" marL="2286000" marR="0" rtl="0" algn="l">
              <a:lnSpc>
                <a:spcPct val="115000"/>
              </a:lnSpc>
              <a:spcBef>
                <a:spcPts val="0"/>
              </a:spcBef>
              <a:spcAft>
                <a:spcPts val="1600"/>
              </a:spcAft>
              <a:buClr>
                <a:schemeClr val="dk2"/>
              </a:buClr>
              <a:buFont typeface="Source Code Pro"/>
              <a:buNone/>
              <a:defRPr b="0" i="0" sz="1400" u="none" cap="none" strike="noStrike">
                <a:solidFill>
                  <a:schemeClr val="dk2"/>
                </a:solidFill>
                <a:latin typeface="Source Code Pro"/>
                <a:ea typeface="Source Code Pro"/>
                <a:cs typeface="Source Code Pro"/>
                <a:sym typeface="Source Code Pro"/>
              </a:defRPr>
            </a:lvl6pPr>
            <a:lvl7pPr indent="0" lvl="6" marL="2743200" marR="0" rtl="0" algn="l">
              <a:lnSpc>
                <a:spcPct val="115000"/>
              </a:lnSpc>
              <a:spcBef>
                <a:spcPts val="0"/>
              </a:spcBef>
              <a:spcAft>
                <a:spcPts val="1600"/>
              </a:spcAft>
              <a:buClr>
                <a:schemeClr val="dk2"/>
              </a:buClr>
              <a:buFont typeface="Source Code Pro"/>
              <a:buNone/>
              <a:defRPr b="0" i="0" sz="1400" u="none" cap="none" strike="noStrike">
                <a:solidFill>
                  <a:schemeClr val="dk2"/>
                </a:solidFill>
                <a:latin typeface="Source Code Pro"/>
                <a:ea typeface="Source Code Pro"/>
                <a:cs typeface="Source Code Pro"/>
                <a:sym typeface="Source Code Pro"/>
              </a:defRPr>
            </a:lvl7pPr>
            <a:lvl8pPr indent="0" lvl="7" marL="3200400" marR="0" rtl="0" algn="l">
              <a:lnSpc>
                <a:spcPct val="115000"/>
              </a:lnSpc>
              <a:spcBef>
                <a:spcPts val="0"/>
              </a:spcBef>
              <a:spcAft>
                <a:spcPts val="1600"/>
              </a:spcAft>
              <a:buClr>
                <a:schemeClr val="dk2"/>
              </a:buClr>
              <a:buFont typeface="Source Code Pro"/>
              <a:buNone/>
              <a:defRPr b="0" i="0" sz="1400" u="none" cap="none" strike="noStrike">
                <a:solidFill>
                  <a:schemeClr val="dk2"/>
                </a:solidFill>
                <a:latin typeface="Source Code Pro"/>
                <a:ea typeface="Source Code Pro"/>
                <a:cs typeface="Source Code Pro"/>
                <a:sym typeface="Source Code Pro"/>
              </a:defRPr>
            </a:lvl8pPr>
            <a:lvl9pPr indent="0" lvl="8" marL="3657600" marR="0" rtl="0" algn="l">
              <a:lnSpc>
                <a:spcPct val="115000"/>
              </a:lnSpc>
              <a:spcBef>
                <a:spcPts val="0"/>
              </a:spcBef>
              <a:spcAft>
                <a:spcPts val="1600"/>
              </a:spcAft>
              <a:buClr>
                <a:schemeClr val="dk2"/>
              </a:buClr>
              <a:buFont typeface="Source Code Pro"/>
              <a:buNone/>
              <a:defRPr b="0" i="0" sz="1400" u="none" cap="none" strike="noStrike">
                <a:solidFill>
                  <a:schemeClr val="dk2"/>
                </a:solidFill>
                <a:latin typeface="Source Code Pro"/>
                <a:ea typeface="Source Code Pro"/>
                <a:cs typeface="Source Code Pro"/>
                <a:sym typeface="Source Code Pro"/>
              </a:defRPr>
            </a:lvl9pPr>
          </a:lstStyle>
          <a:p/>
        </p:txBody>
      </p:sp>
      <p:sp>
        <p:nvSpPr>
          <p:cNvPr id="50" name="Shape 50"/>
          <p:cNvSpPr txBox="1"/>
          <p:nvPr>
            <p:ph idx="12" type="sldNum"/>
          </p:nvPr>
        </p:nvSpPr>
        <p:spPr>
          <a:xfrm>
            <a:off x="8472457" y="4663216"/>
            <a:ext cx="548699" cy="393600"/>
          </a:xfrm>
          <a:prstGeom prst="rect">
            <a:avLst/>
          </a:prstGeom>
          <a:noFill/>
          <a:ln>
            <a:noFill/>
          </a:ln>
        </p:spPr>
        <p:txBody>
          <a:bodyPr anchorCtr="0" anchor="ctr" bIns="91425" lIns="91425" rIns="91425" tIns="91425">
            <a:noAutofit/>
          </a:bodyPr>
          <a:lstStyle/>
          <a:p>
            <a:pPr indent="0" lvl="0" marL="0" marR="0" rtl="0" algn="l">
              <a:lnSpc>
                <a:spcPct val="100000"/>
              </a:lnSpc>
              <a:spcBef>
                <a:spcPts val="0"/>
              </a:spcBef>
              <a:spcAft>
                <a:spcPts val="0"/>
              </a:spcAft>
              <a:buClr>
                <a:srgbClr val="000000"/>
              </a:buClr>
              <a:buSzPct val="25000"/>
              <a:buFont typeface="Arial"/>
              <a:buNone/>
            </a:pPr>
            <a:fld id="{00000000-1234-1234-1234-123412341234}" type="slidenum">
              <a:rPr b="0" i="0" lang="en" sz="1400" u="none" cap="none" strike="noStrike">
                <a:solidFill>
                  <a:srgbClr val="000000"/>
                </a:solidFill>
                <a:latin typeface="Arial"/>
                <a:ea typeface="Arial"/>
                <a:cs typeface="Arial"/>
                <a:sym typeface="Arial"/>
              </a:rPr>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theme" Target="../theme/theme1.xml"/><Relationship Id="rId10" Type="http://schemas.openxmlformats.org/officeDocument/2006/relationships/slideLayout" Target="../slideLayouts/slideLayout10.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372500"/>
            <a:ext cx="8520599" cy="733499"/>
          </a:xfrm>
          <a:prstGeom prst="rect">
            <a:avLst/>
          </a:prstGeom>
          <a:noFill/>
          <a:ln>
            <a:noFill/>
          </a:ln>
        </p:spPr>
        <p:txBody>
          <a:bodyPr anchorCtr="0" anchor="b" bIns="91425" lIns="91425" rIns="91425" tIns="91425"/>
          <a:lstStyle>
            <a:lvl1pPr indent="0" lvl="0" marL="0" marR="0" rtl="0" algn="l">
              <a:lnSpc>
                <a:spcPct val="100000"/>
              </a:lnSpc>
              <a:spcBef>
                <a:spcPts val="0"/>
              </a:spcBef>
              <a:spcAft>
                <a:spcPts val="0"/>
              </a:spcAft>
              <a:buClr>
                <a:schemeClr val="dk2"/>
              </a:buClr>
              <a:buFont typeface="Oswald"/>
              <a:buNone/>
              <a:defRPr b="0" i="0" sz="3000" u="none" cap="none" strike="noStrike">
                <a:solidFill>
                  <a:schemeClr val="dk2"/>
                </a:solidFill>
                <a:latin typeface="Oswald"/>
                <a:ea typeface="Oswald"/>
                <a:cs typeface="Oswald"/>
                <a:sym typeface="Oswald"/>
              </a:defRPr>
            </a:lvl1pPr>
            <a:lvl2pPr indent="0" lvl="1">
              <a:spcBef>
                <a:spcPts val="0"/>
              </a:spcBef>
              <a:buClr>
                <a:schemeClr val="dk2"/>
              </a:buClr>
              <a:buFont typeface="Oswald"/>
              <a:buNone/>
              <a:defRPr sz="3000">
                <a:solidFill>
                  <a:schemeClr val="dk2"/>
                </a:solidFill>
                <a:latin typeface="Oswald"/>
                <a:ea typeface="Oswald"/>
                <a:cs typeface="Oswald"/>
                <a:sym typeface="Oswald"/>
              </a:defRPr>
            </a:lvl2pPr>
            <a:lvl3pPr indent="0" lvl="2">
              <a:spcBef>
                <a:spcPts val="0"/>
              </a:spcBef>
              <a:buClr>
                <a:schemeClr val="dk2"/>
              </a:buClr>
              <a:buFont typeface="Oswald"/>
              <a:buNone/>
              <a:defRPr sz="3000">
                <a:solidFill>
                  <a:schemeClr val="dk2"/>
                </a:solidFill>
                <a:latin typeface="Oswald"/>
                <a:ea typeface="Oswald"/>
                <a:cs typeface="Oswald"/>
                <a:sym typeface="Oswald"/>
              </a:defRPr>
            </a:lvl3pPr>
            <a:lvl4pPr indent="0" lvl="3">
              <a:spcBef>
                <a:spcPts val="0"/>
              </a:spcBef>
              <a:buClr>
                <a:schemeClr val="dk2"/>
              </a:buClr>
              <a:buFont typeface="Oswald"/>
              <a:buNone/>
              <a:defRPr sz="3000">
                <a:solidFill>
                  <a:schemeClr val="dk2"/>
                </a:solidFill>
                <a:latin typeface="Oswald"/>
                <a:ea typeface="Oswald"/>
                <a:cs typeface="Oswald"/>
                <a:sym typeface="Oswald"/>
              </a:defRPr>
            </a:lvl4pPr>
            <a:lvl5pPr indent="0" lvl="4">
              <a:spcBef>
                <a:spcPts val="0"/>
              </a:spcBef>
              <a:buClr>
                <a:schemeClr val="dk2"/>
              </a:buClr>
              <a:buFont typeface="Oswald"/>
              <a:buNone/>
              <a:defRPr sz="3000">
                <a:solidFill>
                  <a:schemeClr val="dk2"/>
                </a:solidFill>
                <a:latin typeface="Oswald"/>
                <a:ea typeface="Oswald"/>
                <a:cs typeface="Oswald"/>
                <a:sym typeface="Oswald"/>
              </a:defRPr>
            </a:lvl5pPr>
            <a:lvl6pPr indent="0" lvl="5">
              <a:spcBef>
                <a:spcPts val="0"/>
              </a:spcBef>
              <a:buClr>
                <a:schemeClr val="dk2"/>
              </a:buClr>
              <a:buFont typeface="Oswald"/>
              <a:buNone/>
              <a:defRPr sz="3000">
                <a:solidFill>
                  <a:schemeClr val="dk2"/>
                </a:solidFill>
                <a:latin typeface="Oswald"/>
                <a:ea typeface="Oswald"/>
                <a:cs typeface="Oswald"/>
                <a:sym typeface="Oswald"/>
              </a:defRPr>
            </a:lvl6pPr>
            <a:lvl7pPr indent="0" lvl="6">
              <a:spcBef>
                <a:spcPts val="0"/>
              </a:spcBef>
              <a:buClr>
                <a:schemeClr val="dk2"/>
              </a:buClr>
              <a:buFont typeface="Oswald"/>
              <a:buNone/>
              <a:defRPr sz="3000">
                <a:solidFill>
                  <a:schemeClr val="dk2"/>
                </a:solidFill>
                <a:latin typeface="Oswald"/>
                <a:ea typeface="Oswald"/>
                <a:cs typeface="Oswald"/>
                <a:sym typeface="Oswald"/>
              </a:defRPr>
            </a:lvl7pPr>
            <a:lvl8pPr indent="0" lvl="7">
              <a:spcBef>
                <a:spcPts val="0"/>
              </a:spcBef>
              <a:buClr>
                <a:schemeClr val="dk2"/>
              </a:buClr>
              <a:buFont typeface="Oswald"/>
              <a:buNone/>
              <a:defRPr sz="3000">
                <a:solidFill>
                  <a:schemeClr val="dk2"/>
                </a:solidFill>
                <a:latin typeface="Oswald"/>
                <a:ea typeface="Oswald"/>
                <a:cs typeface="Oswald"/>
                <a:sym typeface="Oswald"/>
              </a:defRPr>
            </a:lvl8pPr>
            <a:lvl9pPr indent="0" lvl="8">
              <a:spcBef>
                <a:spcPts val="0"/>
              </a:spcBef>
              <a:buClr>
                <a:schemeClr val="dk2"/>
              </a:buClr>
              <a:buFont typeface="Oswald"/>
              <a:buNone/>
              <a:defRPr sz="3000">
                <a:solidFill>
                  <a:schemeClr val="dk2"/>
                </a:solidFill>
                <a:latin typeface="Oswald"/>
                <a:ea typeface="Oswald"/>
                <a:cs typeface="Oswald"/>
                <a:sym typeface="Oswald"/>
              </a:defRPr>
            </a:lvl9pPr>
          </a:lstStyle>
          <a:p/>
        </p:txBody>
      </p:sp>
      <p:sp>
        <p:nvSpPr>
          <p:cNvPr id="7" name="Shape 7"/>
          <p:cNvSpPr txBox="1"/>
          <p:nvPr>
            <p:ph idx="1" type="body"/>
          </p:nvPr>
        </p:nvSpPr>
        <p:spPr>
          <a:xfrm>
            <a:off x="311700" y="1468825"/>
            <a:ext cx="8520599" cy="3099900"/>
          </a:xfrm>
          <a:prstGeom prst="rect">
            <a:avLst/>
          </a:prstGeom>
          <a:noFill/>
          <a:ln>
            <a:noFill/>
          </a:ln>
        </p:spPr>
        <p:txBody>
          <a:bodyPr anchorCtr="0" anchor="t" bIns="91425" lIns="91425" rIns="91425" tIns="91425"/>
          <a:lstStyle>
            <a:lvl1pPr indent="0" lvl="0" marL="0" marR="0" rtl="0" algn="l">
              <a:lnSpc>
                <a:spcPct val="115000"/>
              </a:lnSpc>
              <a:spcBef>
                <a:spcPts val="0"/>
              </a:spcBef>
              <a:spcAft>
                <a:spcPts val="1600"/>
              </a:spcAft>
              <a:buClr>
                <a:schemeClr val="dk2"/>
              </a:buClr>
              <a:buFont typeface="Source Code Pro"/>
              <a:buNone/>
              <a:defRPr b="0" i="0" sz="1800" u="none" cap="none" strike="noStrike">
                <a:solidFill>
                  <a:schemeClr val="dk2"/>
                </a:solidFill>
                <a:latin typeface="Source Code Pro"/>
                <a:ea typeface="Source Code Pro"/>
                <a:cs typeface="Source Code Pro"/>
                <a:sym typeface="Source Code Pro"/>
              </a:defRPr>
            </a:lvl1pPr>
            <a:lvl2pPr indent="0" lvl="1" marL="457200" marR="0" rtl="0" algn="l">
              <a:lnSpc>
                <a:spcPct val="115000"/>
              </a:lnSpc>
              <a:spcBef>
                <a:spcPts val="0"/>
              </a:spcBef>
              <a:spcAft>
                <a:spcPts val="1600"/>
              </a:spcAft>
              <a:buClr>
                <a:schemeClr val="dk2"/>
              </a:buClr>
              <a:buFont typeface="Source Code Pro"/>
              <a:buNone/>
              <a:defRPr b="0" i="0" sz="1400" u="none" cap="none" strike="noStrike">
                <a:solidFill>
                  <a:schemeClr val="dk2"/>
                </a:solidFill>
                <a:latin typeface="Source Code Pro"/>
                <a:ea typeface="Source Code Pro"/>
                <a:cs typeface="Source Code Pro"/>
                <a:sym typeface="Source Code Pro"/>
              </a:defRPr>
            </a:lvl2pPr>
            <a:lvl3pPr indent="0" lvl="2" marL="914400" marR="0" rtl="0" algn="l">
              <a:lnSpc>
                <a:spcPct val="115000"/>
              </a:lnSpc>
              <a:spcBef>
                <a:spcPts val="0"/>
              </a:spcBef>
              <a:spcAft>
                <a:spcPts val="1600"/>
              </a:spcAft>
              <a:buClr>
                <a:schemeClr val="dk2"/>
              </a:buClr>
              <a:buFont typeface="Source Code Pro"/>
              <a:buNone/>
              <a:defRPr b="0" i="0" sz="1400" u="none" cap="none" strike="noStrike">
                <a:solidFill>
                  <a:schemeClr val="dk2"/>
                </a:solidFill>
                <a:latin typeface="Source Code Pro"/>
                <a:ea typeface="Source Code Pro"/>
                <a:cs typeface="Source Code Pro"/>
                <a:sym typeface="Source Code Pro"/>
              </a:defRPr>
            </a:lvl3pPr>
            <a:lvl4pPr indent="0" lvl="3" marL="1371600" marR="0" rtl="0" algn="l">
              <a:lnSpc>
                <a:spcPct val="115000"/>
              </a:lnSpc>
              <a:spcBef>
                <a:spcPts val="0"/>
              </a:spcBef>
              <a:spcAft>
                <a:spcPts val="1600"/>
              </a:spcAft>
              <a:buClr>
                <a:schemeClr val="dk2"/>
              </a:buClr>
              <a:buFont typeface="Source Code Pro"/>
              <a:buNone/>
              <a:defRPr b="0" i="0" sz="1400" u="none" cap="none" strike="noStrike">
                <a:solidFill>
                  <a:schemeClr val="dk2"/>
                </a:solidFill>
                <a:latin typeface="Source Code Pro"/>
                <a:ea typeface="Source Code Pro"/>
                <a:cs typeface="Source Code Pro"/>
                <a:sym typeface="Source Code Pro"/>
              </a:defRPr>
            </a:lvl4pPr>
            <a:lvl5pPr indent="0" lvl="4" marL="1828800" marR="0" rtl="0" algn="l">
              <a:lnSpc>
                <a:spcPct val="115000"/>
              </a:lnSpc>
              <a:spcBef>
                <a:spcPts val="0"/>
              </a:spcBef>
              <a:spcAft>
                <a:spcPts val="1600"/>
              </a:spcAft>
              <a:buClr>
                <a:schemeClr val="dk2"/>
              </a:buClr>
              <a:buFont typeface="Source Code Pro"/>
              <a:buNone/>
              <a:defRPr b="0" i="0" sz="1400" u="none" cap="none" strike="noStrike">
                <a:solidFill>
                  <a:schemeClr val="dk2"/>
                </a:solidFill>
                <a:latin typeface="Source Code Pro"/>
                <a:ea typeface="Source Code Pro"/>
                <a:cs typeface="Source Code Pro"/>
                <a:sym typeface="Source Code Pro"/>
              </a:defRPr>
            </a:lvl5pPr>
            <a:lvl6pPr indent="0" lvl="5" marL="2286000" marR="0" rtl="0" algn="l">
              <a:lnSpc>
                <a:spcPct val="115000"/>
              </a:lnSpc>
              <a:spcBef>
                <a:spcPts val="0"/>
              </a:spcBef>
              <a:spcAft>
                <a:spcPts val="1600"/>
              </a:spcAft>
              <a:buClr>
                <a:schemeClr val="dk2"/>
              </a:buClr>
              <a:buFont typeface="Source Code Pro"/>
              <a:buNone/>
              <a:defRPr b="0" i="0" sz="1400" u="none" cap="none" strike="noStrike">
                <a:solidFill>
                  <a:schemeClr val="dk2"/>
                </a:solidFill>
                <a:latin typeface="Source Code Pro"/>
                <a:ea typeface="Source Code Pro"/>
                <a:cs typeface="Source Code Pro"/>
                <a:sym typeface="Source Code Pro"/>
              </a:defRPr>
            </a:lvl6pPr>
            <a:lvl7pPr indent="0" lvl="6" marL="2743200" marR="0" rtl="0" algn="l">
              <a:lnSpc>
                <a:spcPct val="115000"/>
              </a:lnSpc>
              <a:spcBef>
                <a:spcPts val="0"/>
              </a:spcBef>
              <a:spcAft>
                <a:spcPts val="1600"/>
              </a:spcAft>
              <a:buClr>
                <a:schemeClr val="dk2"/>
              </a:buClr>
              <a:buFont typeface="Source Code Pro"/>
              <a:buNone/>
              <a:defRPr b="0" i="0" sz="1400" u="none" cap="none" strike="noStrike">
                <a:solidFill>
                  <a:schemeClr val="dk2"/>
                </a:solidFill>
                <a:latin typeface="Source Code Pro"/>
                <a:ea typeface="Source Code Pro"/>
                <a:cs typeface="Source Code Pro"/>
                <a:sym typeface="Source Code Pro"/>
              </a:defRPr>
            </a:lvl7pPr>
            <a:lvl8pPr indent="0" lvl="7" marL="3200400" marR="0" rtl="0" algn="l">
              <a:lnSpc>
                <a:spcPct val="115000"/>
              </a:lnSpc>
              <a:spcBef>
                <a:spcPts val="0"/>
              </a:spcBef>
              <a:spcAft>
                <a:spcPts val="1600"/>
              </a:spcAft>
              <a:buClr>
                <a:schemeClr val="dk2"/>
              </a:buClr>
              <a:buFont typeface="Source Code Pro"/>
              <a:buNone/>
              <a:defRPr b="0" i="0" sz="1400" u="none" cap="none" strike="noStrike">
                <a:solidFill>
                  <a:schemeClr val="dk2"/>
                </a:solidFill>
                <a:latin typeface="Source Code Pro"/>
                <a:ea typeface="Source Code Pro"/>
                <a:cs typeface="Source Code Pro"/>
                <a:sym typeface="Source Code Pro"/>
              </a:defRPr>
            </a:lvl8pPr>
            <a:lvl9pPr indent="0" lvl="8" marL="3657600" marR="0" rtl="0" algn="l">
              <a:lnSpc>
                <a:spcPct val="115000"/>
              </a:lnSpc>
              <a:spcBef>
                <a:spcPts val="0"/>
              </a:spcBef>
              <a:spcAft>
                <a:spcPts val="1600"/>
              </a:spcAft>
              <a:buClr>
                <a:schemeClr val="dk2"/>
              </a:buClr>
              <a:buFont typeface="Source Code Pro"/>
              <a:buNone/>
              <a:defRPr b="0" i="0" sz="1400" u="none" cap="none" strike="noStrike">
                <a:solidFill>
                  <a:schemeClr val="dk2"/>
                </a:solidFill>
                <a:latin typeface="Source Code Pro"/>
                <a:ea typeface="Source Code Pro"/>
                <a:cs typeface="Source Code Pro"/>
                <a:sym typeface="Source Code Pro"/>
              </a:defRPr>
            </a:lvl9pPr>
          </a:lstStyle>
          <a:p/>
        </p:txBody>
      </p:sp>
      <p:sp>
        <p:nvSpPr>
          <p:cNvPr id="8" name="Shape 8"/>
          <p:cNvSpPr txBox="1"/>
          <p:nvPr>
            <p:ph idx="12" type="sldNum"/>
          </p:nvPr>
        </p:nvSpPr>
        <p:spPr>
          <a:xfrm>
            <a:off x="8472457" y="4663216"/>
            <a:ext cx="548699" cy="393600"/>
          </a:xfrm>
          <a:prstGeom prst="rect">
            <a:avLst/>
          </a:prstGeom>
          <a:noFill/>
          <a:ln>
            <a:noFill/>
          </a:ln>
        </p:spPr>
        <p:txBody>
          <a:bodyPr anchorCtr="0" anchor="ctr" bIns="91425" lIns="91425" rIns="91425" tIns="91425">
            <a:noAutofit/>
          </a:bodyPr>
          <a:lstStyle/>
          <a:p>
            <a:pPr indent="0" lvl="0" marL="0" marR="0" rtl="0" algn="r">
              <a:lnSpc>
                <a:spcPct val="100000"/>
              </a:lnSpc>
              <a:spcBef>
                <a:spcPts val="0"/>
              </a:spcBef>
              <a:spcAft>
                <a:spcPts val="0"/>
              </a:spcAft>
              <a:buClr>
                <a:schemeClr val="dk2"/>
              </a:buClr>
              <a:buSzPct val="25000"/>
              <a:buFont typeface="Source Code Pro"/>
              <a:buNone/>
            </a:pPr>
            <a:fld id="{00000000-1234-1234-1234-123412341234}" type="slidenum">
              <a:rPr b="0" i="0" lang="en" sz="1000" u="none" cap="none" strike="noStrike">
                <a:solidFill>
                  <a:schemeClr val="dk2"/>
                </a:solidFill>
                <a:latin typeface="Source Code Pro"/>
                <a:ea typeface="Source Code Pro"/>
                <a:cs typeface="Source Code Pro"/>
                <a:sym typeface="Source Code Pro"/>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bstockus.wordpress.com/" TargetMode="External"/><Relationship Id="rId4" Type="http://schemas.openxmlformats.org/officeDocument/2006/relationships/hyperlink" Target="https://twitter.com/bstockus" TargetMode="External"/><Relationship Id="rId5" Type="http://schemas.openxmlformats.org/officeDocument/2006/relationships/hyperlink" Target="https://creativecommons.org/licenses/by-nc/4.0/" TargetMode="External"/><Relationship Id="rId6" Type="http://schemas.openxmlformats.org/officeDocument/2006/relationships/image" Target="../media/image00.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01.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02.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9" name="Shape 59"/>
        <p:cNvGrpSpPr/>
        <p:nvPr/>
      </p:nvGrpSpPr>
      <p:grpSpPr>
        <a:xfrm>
          <a:off x="0" y="0"/>
          <a:ext cx="0" cy="0"/>
          <a:chOff x="0" y="0"/>
          <a:chExt cx="0" cy="0"/>
        </a:xfrm>
      </p:grpSpPr>
      <p:sp>
        <p:nvSpPr>
          <p:cNvPr id="60" name="Shape 60"/>
          <p:cNvSpPr txBox="1"/>
          <p:nvPr>
            <p:ph type="ctrTitle"/>
          </p:nvPr>
        </p:nvSpPr>
        <p:spPr>
          <a:xfrm>
            <a:off x="411175" y="644300"/>
            <a:ext cx="8282399" cy="2109000"/>
          </a:xfrm>
          <a:prstGeom prst="rect">
            <a:avLst/>
          </a:prstGeom>
          <a:noFill/>
          <a:ln>
            <a:noFill/>
          </a:ln>
        </p:spPr>
        <p:txBody>
          <a:bodyPr anchorCtr="0" anchor="b" bIns="91425" lIns="91425" rIns="91425" tIns="91425">
            <a:noAutofit/>
          </a:bodyPr>
          <a:lstStyle/>
          <a:p>
            <a:pPr indent="0" lvl="0" marL="0" marR="0" rtl="0" algn="ctr">
              <a:lnSpc>
                <a:spcPct val="100000"/>
              </a:lnSpc>
              <a:spcBef>
                <a:spcPts val="0"/>
              </a:spcBef>
              <a:spcAft>
                <a:spcPts val="0"/>
              </a:spcAft>
              <a:buClr>
                <a:schemeClr val="lt1"/>
              </a:buClr>
              <a:buSzPct val="25000"/>
              <a:buFont typeface="Oswald"/>
              <a:buNone/>
            </a:pPr>
            <a:r>
              <a:rPr b="0" i="0" lang="en" sz="6000" u="none" cap="none" strike="noStrike">
                <a:solidFill>
                  <a:schemeClr val="lt1"/>
                </a:solidFill>
                <a:latin typeface="Oswald"/>
                <a:ea typeface="Oswald"/>
                <a:cs typeface="Oswald"/>
                <a:sym typeface="Oswald"/>
              </a:rPr>
              <a:t>Numberless Word Problems</a:t>
            </a:r>
          </a:p>
        </p:txBody>
      </p:sp>
      <p:sp>
        <p:nvSpPr>
          <p:cNvPr id="61" name="Shape 61"/>
          <p:cNvSpPr txBox="1"/>
          <p:nvPr>
            <p:ph idx="1" type="subTitle"/>
          </p:nvPr>
        </p:nvSpPr>
        <p:spPr>
          <a:xfrm>
            <a:off x="411175" y="3398250"/>
            <a:ext cx="8282399" cy="1260599"/>
          </a:xfrm>
          <a:prstGeom prst="rect">
            <a:avLst/>
          </a:prstGeom>
          <a:noFill/>
          <a:ln>
            <a:noFill/>
          </a:ln>
        </p:spPr>
        <p:txBody>
          <a:bodyPr anchorCtr="0" anchor="ctr" bIns="91425" lIns="91425" rIns="91425" tIns="91425">
            <a:noAutofit/>
          </a:bodyPr>
          <a:lstStyle/>
          <a:p>
            <a:pPr indent="0" lvl="0" marL="0" marR="0" rtl="0" algn="ctr">
              <a:lnSpc>
                <a:spcPct val="100000"/>
              </a:lnSpc>
              <a:spcBef>
                <a:spcPts val="0"/>
              </a:spcBef>
              <a:spcAft>
                <a:spcPts val="0"/>
              </a:spcAft>
              <a:buClr>
                <a:schemeClr val="dk2"/>
              </a:buClr>
              <a:buSzPct val="25000"/>
              <a:buFont typeface="Oswald"/>
              <a:buNone/>
            </a:pPr>
            <a:r>
              <a:rPr b="0" i="0" lang="en" sz="3600" u="none" cap="none" strike="noStrike">
                <a:solidFill>
                  <a:schemeClr val="dk2"/>
                </a:solidFill>
                <a:latin typeface="Oswald"/>
                <a:ea typeface="Oswald"/>
                <a:cs typeface="Oswald"/>
                <a:sym typeface="Oswald"/>
              </a:rPr>
              <a:t>Equal Groups – Group Size Unknown</a:t>
            </a:r>
          </a:p>
        </p:txBody>
      </p:sp>
      <p:sp>
        <p:nvSpPr>
          <p:cNvPr id="62" name="Shape 62"/>
          <p:cNvSpPr txBox="1"/>
          <p:nvPr/>
        </p:nvSpPr>
        <p:spPr>
          <a:xfrm>
            <a:off x="0" y="4727637"/>
            <a:ext cx="2467800" cy="295200"/>
          </a:xfrm>
          <a:prstGeom prst="rect">
            <a:avLst/>
          </a:prstGeom>
          <a:noFill/>
          <a:ln>
            <a:noFill/>
          </a:ln>
        </p:spPr>
        <p:txBody>
          <a:bodyPr anchorCtr="0" anchor="t" bIns="91425" lIns="91425" rIns="91425" tIns="91425">
            <a:noAutofit/>
          </a:bodyPr>
          <a:lstStyle/>
          <a:p>
            <a:pPr indent="0" lvl="0" marL="0" marR="0" rtl="0" algn="l">
              <a:lnSpc>
                <a:spcPct val="100000"/>
              </a:lnSpc>
              <a:spcBef>
                <a:spcPts val="0"/>
              </a:spcBef>
              <a:spcAft>
                <a:spcPts val="0"/>
              </a:spcAft>
              <a:buClr>
                <a:srgbClr val="01AFD1"/>
              </a:buClr>
              <a:buSzPct val="25000"/>
              <a:buFont typeface="Oswald"/>
              <a:buNone/>
            </a:pPr>
            <a:r>
              <a:rPr b="0" i="0" lang="en" sz="1400" u="sng" cap="none" strike="noStrike">
                <a:solidFill>
                  <a:schemeClr val="hlink"/>
                </a:solidFill>
                <a:latin typeface="Oswald"/>
                <a:ea typeface="Oswald"/>
                <a:cs typeface="Oswald"/>
                <a:sym typeface="Oswald"/>
                <a:hlinkClick r:id="rId3"/>
              </a:rPr>
              <a:t>Brian Bushart </a:t>
            </a:r>
            <a:r>
              <a:rPr b="0" i="0" lang="en" sz="1400" u="none" cap="none" strike="noStrike">
                <a:solidFill>
                  <a:srgbClr val="424242"/>
                </a:solidFill>
                <a:latin typeface="Oswald"/>
                <a:ea typeface="Oswald"/>
                <a:cs typeface="Oswald"/>
                <a:sym typeface="Oswald"/>
              </a:rPr>
              <a:t>| </a:t>
            </a:r>
            <a:r>
              <a:rPr b="0" i="0" lang="en" sz="1400" u="sng" cap="none" strike="noStrike">
                <a:solidFill>
                  <a:schemeClr val="hlink"/>
                </a:solidFill>
                <a:latin typeface="Oswald"/>
                <a:ea typeface="Oswald"/>
                <a:cs typeface="Oswald"/>
                <a:sym typeface="Oswald"/>
                <a:hlinkClick r:id="rId4"/>
              </a:rPr>
              <a:t>@bstockus</a:t>
            </a:r>
          </a:p>
        </p:txBody>
      </p:sp>
      <p:pic>
        <p:nvPicPr>
          <p:cNvPr id="63" name="Shape 63">
            <a:hlinkClick r:id="rId5"/>
          </p:cNvPr>
          <p:cNvPicPr preferRelativeResize="0"/>
          <p:nvPr/>
        </p:nvPicPr>
        <p:blipFill rotWithShape="1">
          <a:blip r:embed="rId6">
            <a:alphaModFix/>
          </a:blip>
          <a:srcRect b="0" l="0" r="0" t="0"/>
          <a:stretch/>
        </p:blipFill>
        <p:spPr>
          <a:xfrm>
            <a:off x="8222625" y="4727625"/>
            <a:ext cx="838200" cy="2952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113" name="Shape 113"/>
        <p:cNvGrpSpPr/>
        <p:nvPr/>
      </p:nvGrpSpPr>
      <p:grpSpPr>
        <a:xfrm>
          <a:off x="0" y="0"/>
          <a:ext cx="0" cy="0"/>
          <a:chOff x="0" y="0"/>
          <a:chExt cx="0" cy="0"/>
        </a:xfrm>
      </p:grpSpPr>
      <p:sp>
        <p:nvSpPr>
          <p:cNvPr id="114" name="Shape 114"/>
          <p:cNvSpPr txBox="1"/>
          <p:nvPr>
            <p:ph type="title"/>
          </p:nvPr>
        </p:nvSpPr>
        <p:spPr>
          <a:xfrm>
            <a:off x="311700" y="372500"/>
            <a:ext cx="8520599" cy="733499"/>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chemeClr val="dk2"/>
              </a:buClr>
              <a:buSzPct val="25000"/>
              <a:buFont typeface="Oswald"/>
              <a:buNone/>
            </a:pPr>
            <a:r>
              <a:rPr b="0" i="0" lang="en" sz="3000" u="none" cap="none" strike="noStrike">
                <a:solidFill>
                  <a:schemeClr val="dk2"/>
                </a:solidFill>
                <a:latin typeface="Oswald"/>
                <a:ea typeface="Oswald"/>
                <a:cs typeface="Oswald"/>
                <a:sym typeface="Oswald"/>
              </a:rPr>
              <a:t>2</a:t>
            </a:r>
          </a:p>
        </p:txBody>
      </p:sp>
      <p:sp>
        <p:nvSpPr>
          <p:cNvPr id="115" name="Shape 115"/>
          <p:cNvSpPr txBox="1"/>
          <p:nvPr>
            <p:ph idx="1" type="body"/>
          </p:nvPr>
        </p:nvSpPr>
        <p:spPr>
          <a:xfrm>
            <a:off x="311700" y="1468825"/>
            <a:ext cx="8520599" cy="3099900"/>
          </a:xfrm>
          <a:prstGeom prst="rect">
            <a:avLst/>
          </a:prstGeom>
          <a:noFill/>
          <a:ln>
            <a:noFill/>
          </a:ln>
        </p:spPr>
        <p:txBody>
          <a:bodyPr anchorCtr="0" anchor="t" bIns="91425" lIns="91425" rIns="91425" tIns="91425">
            <a:noAutofit/>
          </a:bodyPr>
          <a:lstStyle/>
          <a:p>
            <a:pPr indent="0" lvl="0" marL="0" marR="0" rtl="0" algn="l">
              <a:lnSpc>
                <a:spcPct val="115000"/>
              </a:lnSpc>
              <a:spcBef>
                <a:spcPts val="0"/>
              </a:spcBef>
              <a:spcAft>
                <a:spcPts val="0"/>
              </a:spcAft>
              <a:buClr>
                <a:schemeClr val="dk2"/>
              </a:buClr>
              <a:buSzPct val="25000"/>
              <a:buFont typeface="Source Code Pro"/>
              <a:buNone/>
            </a:pPr>
            <a:r>
              <a:rPr b="0" i="0" lang="en" sz="1800" u="none" cap="none" strike="noStrike">
                <a:solidFill>
                  <a:schemeClr val="dk2"/>
                </a:solidFill>
                <a:latin typeface="Source Code Pro"/>
                <a:ea typeface="Source Code Pro"/>
                <a:cs typeface="Source Code Pro"/>
                <a:sym typeface="Source Code Pro"/>
              </a:rPr>
              <a:t>Adriana put 8 crickets in her terrarium for her geckos to eat. Each gecko ate the same number of crickets.</a:t>
            </a: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119" name="Shape 119"/>
        <p:cNvGrpSpPr/>
        <p:nvPr/>
      </p:nvGrpSpPr>
      <p:grpSpPr>
        <a:xfrm>
          <a:off x="0" y="0"/>
          <a:ext cx="0" cy="0"/>
          <a:chOff x="0" y="0"/>
          <a:chExt cx="0" cy="0"/>
        </a:xfrm>
      </p:grpSpPr>
      <p:sp>
        <p:nvSpPr>
          <p:cNvPr id="120" name="Shape 120"/>
          <p:cNvSpPr txBox="1"/>
          <p:nvPr>
            <p:ph type="title"/>
          </p:nvPr>
        </p:nvSpPr>
        <p:spPr>
          <a:xfrm>
            <a:off x="311700" y="372500"/>
            <a:ext cx="8520599" cy="733499"/>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chemeClr val="dk2"/>
              </a:buClr>
              <a:buSzPct val="25000"/>
              <a:buFont typeface="Oswald"/>
              <a:buNone/>
            </a:pPr>
            <a:r>
              <a:rPr b="0" i="0" lang="en" sz="3000" u="none" cap="none" strike="noStrike">
                <a:solidFill>
                  <a:schemeClr val="dk2"/>
                </a:solidFill>
                <a:latin typeface="Oswald"/>
                <a:ea typeface="Oswald"/>
                <a:cs typeface="Oswald"/>
                <a:sym typeface="Oswald"/>
              </a:rPr>
              <a:t>2</a:t>
            </a:r>
          </a:p>
        </p:txBody>
      </p:sp>
      <p:sp>
        <p:nvSpPr>
          <p:cNvPr id="121" name="Shape 121"/>
          <p:cNvSpPr txBox="1"/>
          <p:nvPr>
            <p:ph idx="1" type="body"/>
          </p:nvPr>
        </p:nvSpPr>
        <p:spPr>
          <a:xfrm>
            <a:off x="311700" y="1468825"/>
            <a:ext cx="8520599" cy="3099900"/>
          </a:xfrm>
          <a:prstGeom prst="rect">
            <a:avLst/>
          </a:prstGeom>
          <a:noFill/>
          <a:ln>
            <a:noFill/>
          </a:ln>
        </p:spPr>
        <p:txBody>
          <a:bodyPr anchorCtr="0" anchor="t" bIns="91425" lIns="91425" rIns="91425" tIns="91425">
            <a:noAutofit/>
          </a:bodyPr>
          <a:lstStyle/>
          <a:p>
            <a:pPr indent="0" lvl="0" marL="0" marR="0" rtl="0" algn="l">
              <a:lnSpc>
                <a:spcPct val="115000"/>
              </a:lnSpc>
              <a:spcBef>
                <a:spcPts val="0"/>
              </a:spcBef>
              <a:spcAft>
                <a:spcPts val="0"/>
              </a:spcAft>
              <a:buClr>
                <a:schemeClr val="dk2"/>
              </a:buClr>
              <a:buSzPct val="25000"/>
              <a:buFont typeface="Source Code Pro"/>
              <a:buNone/>
            </a:pPr>
            <a:r>
              <a:rPr b="0" i="0" lang="en" sz="1800" u="none" cap="none" strike="noStrike">
                <a:solidFill>
                  <a:schemeClr val="dk2"/>
                </a:solidFill>
                <a:latin typeface="Source Code Pro"/>
                <a:ea typeface="Source Code Pro"/>
                <a:cs typeface="Source Code Pro"/>
                <a:sym typeface="Source Code Pro"/>
              </a:rPr>
              <a:t>Adriana put 8 crickets in her terrarium for her 2 geckos to eat. Each gecko ate the same number of crickets.</a:t>
            </a: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125" name="Shape 125"/>
        <p:cNvGrpSpPr/>
        <p:nvPr/>
      </p:nvGrpSpPr>
      <p:grpSpPr>
        <a:xfrm>
          <a:off x="0" y="0"/>
          <a:ext cx="0" cy="0"/>
          <a:chOff x="0" y="0"/>
          <a:chExt cx="0" cy="0"/>
        </a:xfrm>
      </p:grpSpPr>
      <p:sp>
        <p:nvSpPr>
          <p:cNvPr id="126" name="Shape 126"/>
          <p:cNvSpPr txBox="1"/>
          <p:nvPr>
            <p:ph type="title"/>
          </p:nvPr>
        </p:nvSpPr>
        <p:spPr>
          <a:xfrm>
            <a:off x="311700" y="372500"/>
            <a:ext cx="8520599" cy="733499"/>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chemeClr val="dk2"/>
              </a:buClr>
              <a:buSzPct val="25000"/>
              <a:buFont typeface="Oswald"/>
              <a:buNone/>
            </a:pPr>
            <a:r>
              <a:rPr b="0" i="0" lang="en" sz="3000" u="none" cap="none" strike="noStrike">
                <a:solidFill>
                  <a:schemeClr val="dk2"/>
                </a:solidFill>
                <a:latin typeface="Oswald"/>
                <a:ea typeface="Oswald"/>
                <a:cs typeface="Oswald"/>
                <a:sym typeface="Oswald"/>
              </a:rPr>
              <a:t>2</a:t>
            </a:r>
          </a:p>
        </p:txBody>
      </p:sp>
      <p:sp>
        <p:nvSpPr>
          <p:cNvPr id="127" name="Shape 127"/>
          <p:cNvSpPr txBox="1"/>
          <p:nvPr>
            <p:ph idx="1" type="body"/>
          </p:nvPr>
        </p:nvSpPr>
        <p:spPr>
          <a:xfrm>
            <a:off x="311700" y="1468825"/>
            <a:ext cx="8520599" cy="3099900"/>
          </a:xfrm>
          <a:prstGeom prst="rect">
            <a:avLst/>
          </a:prstGeom>
          <a:noFill/>
          <a:ln>
            <a:noFill/>
          </a:ln>
        </p:spPr>
        <p:txBody>
          <a:bodyPr anchorCtr="0" anchor="t" bIns="91425" lIns="91425" rIns="91425" tIns="91425">
            <a:noAutofit/>
          </a:bodyPr>
          <a:lstStyle/>
          <a:p>
            <a:pPr indent="0" lvl="0" marL="0" marR="0" rtl="0" algn="l">
              <a:lnSpc>
                <a:spcPct val="115000"/>
              </a:lnSpc>
              <a:spcBef>
                <a:spcPts val="0"/>
              </a:spcBef>
              <a:spcAft>
                <a:spcPts val="0"/>
              </a:spcAft>
              <a:buClr>
                <a:schemeClr val="dk2"/>
              </a:buClr>
              <a:buSzPct val="25000"/>
              <a:buFont typeface="Source Code Pro"/>
              <a:buNone/>
            </a:pPr>
            <a:r>
              <a:rPr b="0" i="0" lang="en" sz="1800" u="none" cap="none" strike="noStrike">
                <a:solidFill>
                  <a:schemeClr val="dk2"/>
                </a:solidFill>
                <a:latin typeface="Source Code Pro"/>
                <a:ea typeface="Source Code Pro"/>
                <a:cs typeface="Source Code Pro"/>
                <a:sym typeface="Source Code Pro"/>
              </a:rPr>
              <a:t>Adriana put 8 crickets in her terrarium for her 2 geckos to eat. Each gecko ate the same number of crickets. How many crickets did each gecko eat?</a:t>
            </a: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1" name="Shape 131"/>
        <p:cNvGrpSpPr/>
        <p:nvPr/>
      </p:nvGrpSpPr>
      <p:grpSpPr>
        <a:xfrm>
          <a:off x="0" y="0"/>
          <a:ext cx="0" cy="0"/>
          <a:chOff x="0" y="0"/>
          <a:chExt cx="0" cy="0"/>
        </a:xfrm>
      </p:grpSpPr>
      <p:sp>
        <p:nvSpPr>
          <p:cNvPr id="132" name="Shape 132"/>
          <p:cNvSpPr txBox="1"/>
          <p:nvPr>
            <p:ph type="title"/>
          </p:nvPr>
        </p:nvSpPr>
        <p:spPr>
          <a:xfrm>
            <a:off x="311700" y="372500"/>
            <a:ext cx="8520599" cy="733499"/>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chemeClr val="dk2"/>
              </a:buClr>
              <a:buSzPct val="25000"/>
              <a:buFont typeface="Oswald"/>
              <a:buNone/>
            </a:pPr>
            <a:r>
              <a:rPr b="0" i="0" lang="en" sz="3000" u="none" cap="none" strike="noStrike">
                <a:solidFill>
                  <a:schemeClr val="dk2"/>
                </a:solidFill>
                <a:latin typeface="Oswald"/>
                <a:ea typeface="Oswald"/>
                <a:cs typeface="Oswald"/>
                <a:sym typeface="Oswald"/>
              </a:rPr>
              <a:t>3</a:t>
            </a:r>
          </a:p>
        </p:txBody>
      </p:sp>
      <p:sp>
        <p:nvSpPr>
          <p:cNvPr id="133" name="Shape 133"/>
          <p:cNvSpPr txBox="1"/>
          <p:nvPr>
            <p:ph idx="1" type="body"/>
          </p:nvPr>
        </p:nvSpPr>
        <p:spPr>
          <a:xfrm>
            <a:off x="311700" y="1468825"/>
            <a:ext cx="8520599" cy="3099900"/>
          </a:xfrm>
          <a:prstGeom prst="rect">
            <a:avLst/>
          </a:prstGeom>
          <a:noFill/>
          <a:ln>
            <a:noFill/>
          </a:ln>
        </p:spPr>
        <p:txBody>
          <a:bodyPr anchorCtr="0" anchor="t" bIns="91425" lIns="91425" rIns="91425" tIns="91425">
            <a:noAutofit/>
          </a:bodyPr>
          <a:lstStyle/>
          <a:p>
            <a:pPr indent="0" lvl="0" marL="0" marR="0" rtl="0" algn="l">
              <a:lnSpc>
                <a:spcPct val="115000"/>
              </a:lnSpc>
              <a:spcBef>
                <a:spcPts val="0"/>
              </a:spcBef>
              <a:spcAft>
                <a:spcPts val="0"/>
              </a:spcAft>
              <a:buClr>
                <a:schemeClr val="dk2"/>
              </a:buClr>
              <a:buSzPct val="25000"/>
              <a:buFont typeface="Source Code Pro"/>
              <a:buNone/>
            </a:pPr>
            <a:r>
              <a:rPr b="0" i="0" lang="en" sz="1800" u="none" cap="none" strike="noStrike">
                <a:solidFill>
                  <a:schemeClr val="dk2"/>
                </a:solidFill>
                <a:latin typeface="Source Code Pro"/>
                <a:ea typeface="Source Code Pro"/>
                <a:cs typeface="Source Code Pro"/>
                <a:sym typeface="Source Code Pro"/>
              </a:rPr>
              <a:t>Hector is taking some coins to school. He puts the coins into the pockets on his backpack.</a:t>
            </a: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7" name="Shape 137"/>
        <p:cNvGrpSpPr/>
        <p:nvPr/>
      </p:nvGrpSpPr>
      <p:grpSpPr>
        <a:xfrm>
          <a:off x="0" y="0"/>
          <a:ext cx="0" cy="0"/>
          <a:chOff x="0" y="0"/>
          <a:chExt cx="0" cy="0"/>
        </a:xfrm>
      </p:grpSpPr>
      <p:sp>
        <p:nvSpPr>
          <p:cNvPr id="138" name="Shape 138"/>
          <p:cNvSpPr txBox="1"/>
          <p:nvPr>
            <p:ph type="title"/>
          </p:nvPr>
        </p:nvSpPr>
        <p:spPr>
          <a:xfrm>
            <a:off x="311700" y="372500"/>
            <a:ext cx="8520599" cy="733499"/>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chemeClr val="dk2"/>
              </a:buClr>
              <a:buSzPct val="25000"/>
              <a:buFont typeface="Oswald"/>
              <a:buNone/>
            </a:pPr>
            <a:r>
              <a:rPr b="0" i="0" lang="en" sz="3000" u="none" cap="none" strike="noStrike">
                <a:solidFill>
                  <a:schemeClr val="dk2"/>
                </a:solidFill>
                <a:latin typeface="Oswald"/>
                <a:ea typeface="Oswald"/>
                <a:cs typeface="Oswald"/>
                <a:sym typeface="Oswald"/>
              </a:rPr>
              <a:t>3</a:t>
            </a:r>
          </a:p>
        </p:txBody>
      </p:sp>
      <p:sp>
        <p:nvSpPr>
          <p:cNvPr id="139" name="Shape 139"/>
          <p:cNvSpPr txBox="1"/>
          <p:nvPr>
            <p:ph idx="1" type="body"/>
          </p:nvPr>
        </p:nvSpPr>
        <p:spPr>
          <a:xfrm>
            <a:off x="311700" y="1468825"/>
            <a:ext cx="8520599" cy="3099900"/>
          </a:xfrm>
          <a:prstGeom prst="rect">
            <a:avLst/>
          </a:prstGeom>
          <a:noFill/>
          <a:ln>
            <a:noFill/>
          </a:ln>
        </p:spPr>
        <p:txBody>
          <a:bodyPr anchorCtr="0" anchor="t" bIns="91425" lIns="91425" rIns="91425" tIns="91425">
            <a:noAutofit/>
          </a:bodyPr>
          <a:lstStyle/>
          <a:p>
            <a:pPr indent="0" lvl="0" marL="0" marR="0" rtl="0" algn="l">
              <a:lnSpc>
                <a:spcPct val="115000"/>
              </a:lnSpc>
              <a:spcBef>
                <a:spcPts val="0"/>
              </a:spcBef>
              <a:spcAft>
                <a:spcPts val="0"/>
              </a:spcAft>
              <a:buClr>
                <a:schemeClr val="dk2"/>
              </a:buClr>
              <a:buSzPct val="25000"/>
              <a:buFont typeface="Source Code Pro"/>
              <a:buNone/>
            </a:pPr>
            <a:r>
              <a:rPr b="0" i="0" lang="en" sz="1800" u="none" cap="none" strike="noStrike">
                <a:solidFill>
                  <a:schemeClr val="dk2"/>
                </a:solidFill>
                <a:latin typeface="Source Code Pro"/>
                <a:ea typeface="Source Code Pro"/>
                <a:cs typeface="Source Code Pro"/>
                <a:sym typeface="Source Code Pro"/>
              </a:rPr>
              <a:t>Hector is taking some coins to school. He puts the coins into the 4 pockets on his backpack.</a:t>
            </a: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3" name="Shape 143"/>
        <p:cNvGrpSpPr/>
        <p:nvPr/>
      </p:nvGrpSpPr>
      <p:grpSpPr>
        <a:xfrm>
          <a:off x="0" y="0"/>
          <a:ext cx="0" cy="0"/>
          <a:chOff x="0" y="0"/>
          <a:chExt cx="0" cy="0"/>
        </a:xfrm>
      </p:grpSpPr>
      <p:sp>
        <p:nvSpPr>
          <p:cNvPr id="144" name="Shape 144"/>
          <p:cNvSpPr txBox="1"/>
          <p:nvPr>
            <p:ph type="title"/>
          </p:nvPr>
        </p:nvSpPr>
        <p:spPr>
          <a:xfrm>
            <a:off x="311700" y="372500"/>
            <a:ext cx="8520599" cy="733499"/>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chemeClr val="dk2"/>
              </a:buClr>
              <a:buSzPct val="25000"/>
              <a:buFont typeface="Oswald"/>
              <a:buNone/>
            </a:pPr>
            <a:r>
              <a:rPr b="0" i="0" lang="en" sz="3000" u="none" cap="none" strike="noStrike">
                <a:solidFill>
                  <a:schemeClr val="dk2"/>
                </a:solidFill>
                <a:latin typeface="Oswald"/>
                <a:ea typeface="Oswald"/>
                <a:cs typeface="Oswald"/>
                <a:sym typeface="Oswald"/>
              </a:rPr>
              <a:t>3</a:t>
            </a:r>
          </a:p>
        </p:txBody>
      </p:sp>
      <p:sp>
        <p:nvSpPr>
          <p:cNvPr id="145" name="Shape 145"/>
          <p:cNvSpPr txBox="1"/>
          <p:nvPr>
            <p:ph idx="1" type="body"/>
          </p:nvPr>
        </p:nvSpPr>
        <p:spPr>
          <a:xfrm>
            <a:off x="311700" y="1468825"/>
            <a:ext cx="8520599" cy="3099900"/>
          </a:xfrm>
          <a:prstGeom prst="rect">
            <a:avLst/>
          </a:prstGeom>
          <a:noFill/>
          <a:ln>
            <a:noFill/>
          </a:ln>
        </p:spPr>
        <p:txBody>
          <a:bodyPr anchorCtr="0" anchor="t" bIns="91425" lIns="91425" rIns="91425" tIns="91425">
            <a:noAutofit/>
          </a:bodyPr>
          <a:lstStyle/>
          <a:p>
            <a:pPr indent="0" lvl="0" marL="0" marR="0" rtl="0" algn="l">
              <a:lnSpc>
                <a:spcPct val="115000"/>
              </a:lnSpc>
              <a:spcBef>
                <a:spcPts val="0"/>
              </a:spcBef>
              <a:spcAft>
                <a:spcPts val="0"/>
              </a:spcAft>
              <a:buClr>
                <a:schemeClr val="dk2"/>
              </a:buClr>
              <a:buSzPct val="25000"/>
              <a:buFont typeface="Source Code Pro"/>
              <a:buNone/>
            </a:pPr>
            <a:r>
              <a:rPr b="0" i="0" lang="en" sz="1800" u="none" cap="none" strike="noStrike">
                <a:solidFill>
                  <a:schemeClr val="dk2"/>
                </a:solidFill>
                <a:latin typeface="Source Code Pro"/>
                <a:ea typeface="Source Code Pro"/>
                <a:cs typeface="Source Code Pro"/>
                <a:sym typeface="Source Code Pro"/>
              </a:rPr>
              <a:t>Hector is taking 20 coins to school. He puts the coins into the 4 pockets on his backpack.</a:t>
            </a: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9" name="Shape 149"/>
        <p:cNvGrpSpPr/>
        <p:nvPr/>
      </p:nvGrpSpPr>
      <p:grpSpPr>
        <a:xfrm>
          <a:off x="0" y="0"/>
          <a:ext cx="0" cy="0"/>
          <a:chOff x="0" y="0"/>
          <a:chExt cx="0" cy="0"/>
        </a:xfrm>
      </p:grpSpPr>
      <p:sp>
        <p:nvSpPr>
          <p:cNvPr id="150" name="Shape 150"/>
          <p:cNvSpPr txBox="1"/>
          <p:nvPr>
            <p:ph type="title"/>
          </p:nvPr>
        </p:nvSpPr>
        <p:spPr>
          <a:xfrm>
            <a:off x="311700" y="372500"/>
            <a:ext cx="8520599" cy="733499"/>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chemeClr val="dk2"/>
              </a:buClr>
              <a:buSzPct val="25000"/>
              <a:buFont typeface="Oswald"/>
              <a:buNone/>
            </a:pPr>
            <a:r>
              <a:rPr b="0" i="0" lang="en" sz="3000" u="none" cap="none" strike="noStrike">
                <a:solidFill>
                  <a:schemeClr val="dk2"/>
                </a:solidFill>
                <a:latin typeface="Oswald"/>
                <a:ea typeface="Oswald"/>
                <a:cs typeface="Oswald"/>
                <a:sym typeface="Oswald"/>
              </a:rPr>
              <a:t>3</a:t>
            </a:r>
          </a:p>
        </p:txBody>
      </p:sp>
      <p:sp>
        <p:nvSpPr>
          <p:cNvPr id="151" name="Shape 151"/>
          <p:cNvSpPr txBox="1"/>
          <p:nvPr>
            <p:ph idx="1" type="body"/>
          </p:nvPr>
        </p:nvSpPr>
        <p:spPr>
          <a:xfrm>
            <a:off x="311700" y="1468825"/>
            <a:ext cx="8520599" cy="3099900"/>
          </a:xfrm>
          <a:prstGeom prst="rect">
            <a:avLst/>
          </a:prstGeom>
          <a:noFill/>
          <a:ln>
            <a:noFill/>
          </a:ln>
        </p:spPr>
        <p:txBody>
          <a:bodyPr anchorCtr="0" anchor="t" bIns="91425" lIns="91425" rIns="91425" tIns="91425">
            <a:noAutofit/>
          </a:bodyPr>
          <a:lstStyle/>
          <a:p>
            <a:pPr indent="0" lvl="0" marL="0" marR="0" rtl="0" algn="l">
              <a:lnSpc>
                <a:spcPct val="115000"/>
              </a:lnSpc>
              <a:spcBef>
                <a:spcPts val="0"/>
              </a:spcBef>
              <a:spcAft>
                <a:spcPts val="0"/>
              </a:spcAft>
              <a:buClr>
                <a:schemeClr val="dk2"/>
              </a:buClr>
              <a:buSzPct val="25000"/>
              <a:buFont typeface="Source Code Pro"/>
              <a:buNone/>
            </a:pPr>
            <a:r>
              <a:rPr b="0" i="0" lang="en" sz="1800" u="none" cap="none" strike="noStrike">
                <a:solidFill>
                  <a:schemeClr val="dk2"/>
                </a:solidFill>
                <a:latin typeface="Source Code Pro"/>
                <a:ea typeface="Source Code Pro"/>
                <a:cs typeface="Source Code Pro"/>
                <a:sym typeface="Source Code Pro"/>
              </a:rPr>
              <a:t>Hector is taking 20 coins to school. He puts the coins into the 4 pockets on his backpack. If he puts the same number of coins in each pocket, how many coins will be in each pocket?</a:t>
            </a: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155" name="Shape 155"/>
        <p:cNvGrpSpPr/>
        <p:nvPr/>
      </p:nvGrpSpPr>
      <p:grpSpPr>
        <a:xfrm>
          <a:off x="0" y="0"/>
          <a:ext cx="0" cy="0"/>
          <a:chOff x="0" y="0"/>
          <a:chExt cx="0" cy="0"/>
        </a:xfrm>
      </p:grpSpPr>
      <p:sp>
        <p:nvSpPr>
          <p:cNvPr id="156" name="Shape 156"/>
          <p:cNvSpPr txBox="1"/>
          <p:nvPr>
            <p:ph type="title"/>
          </p:nvPr>
        </p:nvSpPr>
        <p:spPr>
          <a:xfrm>
            <a:off x="311700" y="372500"/>
            <a:ext cx="8520599" cy="733499"/>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chemeClr val="dk2"/>
              </a:buClr>
              <a:buSzPct val="25000"/>
              <a:buFont typeface="Oswald"/>
              <a:buNone/>
            </a:pPr>
            <a:r>
              <a:rPr b="0" i="0" lang="en" sz="3000" u="none" cap="none" strike="noStrike">
                <a:solidFill>
                  <a:schemeClr val="dk2"/>
                </a:solidFill>
                <a:latin typeface="Oswald"/>
                <a:ea typeface="Oswald"/>
                <a:cs typeface="Oswald"/>
                <a:sym typeface="Oswald"/>
              </a:rPr>
              <a:t>4</a:t>
            </a:r>
          </a:p>
        </p:txBody>
      </p:sp>
      <p:sp>
        <p:nvSpPr>
          <p:cNvPr id="157" name="Shape 157"/>
          <p:cNvSpPr txBox="1"/>
          <p:nvPr>
            <p:ph idx="1" type="body"/>
          </p:nvPr>
        </p:nvSpPr>
        <p:spPr>
          <a:xfrm>
            <a:off x="311700" y="1468825"/>
            <a:ext cx="8520599" cy="3099900"/>
          </a:xfrm>
          <a:prstGeom prst="rect">
            <a:avLst/>
          </a:prstGeom>
          <a:noFill/>
          <a:ln>
            <a:noFill/>
          </a:ln>
        </p:spPr>
        <p:txBody>
          <a:bodyPr anchorCtr="0" anchor="t" bIns="91425" lIns="91425" rIns="91425" tIns="91425">
            <a:noAutofit/>
          </a:bodyPr>
          <a:lstStyle/>
          <a:p>
            <a:pPr indent="0" lvl="0" marL="0" marR="0" rtl="0" algn="l">
              <a:lnSpc>
                <a:spcPct val="115000"/>
              </a:lnSpc>
              <a:spcBef>
                <a:spcPts val="0"/>
              </a:spcBef>
              <a:spcAft>
                <a:spcPts val="0"/>
              </a:spcAft>
              <a:buClr>
                <a:schemeClr val="dk2"/>
              </a:buClr>
              <a:buSzPct val="25000"/>
              <a:buFont typeface="Source Code Pro"/>
              <a:buNone/>
            </a:pPr>
            <a:r>
              <a:rPr b="0" i="0" lang="en" sz="1800" u="none" cap="none" strike="noStrike">
                <a:solidFill>
                  <a:schemeClr val="dk2"/>
                </a:solidFill>
                <a:latin typeface="Source Code Pro"/>
                <a:ea typeface="Source Code Pro"/>
                <a:cs typeface="Source Code Pro"/>
                <a:sym typeface="Source Code Pro"/>
              </a:rPr>
              <a:t>A baker is packaging some cupcakes to sell at her bakery. She fills some boxes with all of the cupcakes.</a:t>
            </a: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161" name="Shape 161"/>
        <p:cNvGrpSpPr/>
        <p:nvPr/>
      </p:nvGrpSpPr>
      <p:grpSpPr>
        <a:xfrm>
          <a:off x="0" y="0"/>
          <a:ext cx="0" cy="0"/>
          <a:chOff x="0" y="0"/>
          <a:chExt cx="0" cy="0"/>
        </a:xfrm>
      </p:grpSpPr>
      <p:sp>
        <p:nvSpPr>
          <p:cNvPr id="162" name="Shape 162"/>
          <p:cNvSpPr txBox="1"/>
          <p:nvPr>
            <p:ph type="title"/>
          </p:nvPr>
        </p:nvSpPr>
        <p:spPr>
          <a:xfrm>
            <a:off x="311700" y="372500"/>
            <a:ext cx="8520599" cy="733499"/>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chemeClr val="dk2"/>
              </a:buClr>
              <a:buSzPct val="25000"/>
              <a:buFont typeface="Oswald"/>
              <a:buNone/>
            </a:pPr>
            <a:r>
              <a:rPr b="0" i="0" lang="en" sz="3000" u="none" cap="none" strike="noStrike">
                <a:solidFill>
                  <a:schemeClr val="dk2"/>
                </a:solidFill>
                <a:latin typeface="Oswald"/>
                <a:ea typeface="Oswald"/>
                <a:cs typeface="Oswald"/>
                <a:sym typeface="Oswald"/>
              </a:rPr>
              <a:t>4</a:t>
            </a:r>
          </a:p>
        </p:txBody>
      </p:sp>
      <p:sp>
        <p:nvSpPr>
          <p:cNvPr id="163" name="Shape 163"/>
          <p:cNvSpPr txBox="1"/>
          <p:nvPr>
            <p:ph idx="1" type="body"/>
          </p:nvPr>
        </p:nvSpPr>
        <p:spPr>
          <a:xfrm>
            <a:off x="311700" y="1468825"/>
            <a:ext cx="8520599" cy="3099900"/>
          </a:xfrm>
          <a:prstGeom prst="rect">
            <a:avLst/>
          </a:prstGeom>
          <a:noFill/>
          <a:ln>
            <a:noFill/>
          </a:ln>
        </p:spPr>
        <p:txBody>
          <a:bodyPr anchorCtr="0" anchor="t" bIns="91425" lIns="91425" rIns="91425" tIns="91425">
            <a:noAutofit/>
          </a:bodyPr>
          <a:lstStyle/>
          <a:p>
            <a:pPr indent="0" lvl="0" marL="0" marR="0" rtl="0" algn="l">
              <a:lnSpc>
                <a:spcPct val="115000"/>
              </a:lnSpc>
              <a:spcBef>
                <a:spcPts val="0"/>
              </a:spcBef>
              <a:spcAft>
                <a:spcPts val="0"/>
              </a:spcAft>
              <a:buClr>
                <a:schemeClr val="dk2"/>
              </a:buClr>
              <a:buSzPct val="25000"/>
              <a:buFont typeface="Source Code Pro"/>
              <a:buNone/>
            </a:pPr>
            <a:r>
              <a:rPr b="0" i="0" lang="en" sz="1800" u="none" cap="none" strike="noStrike">
                <a:solidFill>
                  <a:schemeClr val="dk2"/>
                </a:solidFill>
                <a:latin typeface="Source Code Pro"/>
                <a:ea typeface="Source Code Pro"/>
                <a:cs typeface="Source Code Pro"/>
                <a:sym typeface="Source Code Pro"/>
              </a:rPr>
              <a:t>A baker is packaging 30 cupcakes to sell at her bakery. She fills some boxes with all of the cupcakes.</a:t>
            </a: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167" name="Shape 167"/>
        <p:cNvGrpSpPr/>
        <p:nvPr/>
      </p:nvGrpSpPr>
      <p:grpSpPr>
        <a:xfrm>
          <a:off x="0" y="0"/>
          <a:ext cx="0" cy="0"/>
          <a:chOff x="0" y="0"/>
          <a:chExt cx="0" cy="0"/>
        </a:xfrm>
      </p:grpSpPr>
      <p:sp>
        <p:nvSpPr>
          <p:cNvPr id="168" name="Shape 168"/>
          <p:cNvSpPr txBox="1"/>
          <p:nvPr>
            <p:ph type="title"/>
          </p:nvPr>
        </p:nvSpPr>
        <p:spPr>
          <a:xfrm>
            <a:off x="311700" y="372500"/>
            <a:ext cx="8520599" cy="733499"/>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chemeClr val="dk2"/>
              </a:buClr>
              <a:buSzPct val="25000"/>
              <a:buFont typeface="Oswald"/>
              <a:buNone/>
            </a:pPr>
            <a:r>
              <a:rPr b="0" i="0" lang="en" sz="3000" u="none" cap="none" strike="noStrike">
                <a:solidFill>
                  <a:schemeClr val="dk2"/>
                </a:solidFill>
                <a:latin typeface="Oswald"/>
                <a:ea typeface="Oswald"/>
                <a:cs typeface="Oswald"/>
                <a:sym typeface="Oswald"/>
              </a:rPr>
              <a:t>4</a:t>
            </a:r>
          </a:p>
        </p:txBody>
      </p:sp>
      <p:sp>
        <p:nvSpPr>
          <p:cNvPr id="169" name="Shape 169"/>
          <p:cNvSpPr txBox="1"/>
          <p:nvPr>
            <p:ph idx="1" type="body"/>
          </p:nvPr>
        </p:nvSpPr>
        <p:spPr>
          <a:xfrm>
            <a:off x="311700" y="1468825"/>
            <a:ext cx="8520599" cy="3099900"/>
          </a:xfrm>
          <a:prstGeom prst="rect">
            <a:avLst/>
          </a:prstGeom>
          <a:noFill/>
          <a:ln>
            <a:noFill/>
          </a:ln>
        </p:spPr>
        <p:txBody>
          <a:bodyPr anchorCtr="0" anchor="t" bIns="91425" lIns="91425" rIns="91425" tIns="91425">
            <a:noAutofit/>
          </a:bodyPr>
          <a:lstStyle/>
          <a:p>
            <a:pPr indent="0" lvl="0" marL="0" marR="0" rtl="0" algn="l">
              <a:lnSpc>
                <a:spcPct val="115000"/>
              </a:lnSpc>
              <a:spcBef>
                <a:spcPts val="0"/>
              </a:spcBef>
              <a:spcAft>
                <a:spcPts val="0"/>
              </a:spcAft>
              <a:buClr>
                <a:schemeClr val="dk2"/>
              </a:buClr>
              <a:buSzPct val="25000"/>
              <a:buFont typeface="Source Code Pro"/>
              <a:buNone/>
            </a:pPr>
            <a:r>
              <a:rPr b="0" i="0" lang="en" sz="1800" u="none" cap="none" strike="noStrike">
                <a:solidFill>
                  <a:schemeClr val="dk2"/>
                </a:solidFill>
                <a:latin typeface="Source Code Pro"/>
                <a:ea typeface="Source Code Pro"/>
                <a:cs typeface="Source Code Pro"/>
                <a:sym typeface="Source Code Pro"/>
              </a:rPr>
              <a:t>A baker is packaging 30 cupcakes to sell at her bakery. She fills 5 boxes with all of the cupcakes.</a:t>
            </a: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7" name="Shape 67"/>
        <p:cNvGrpSpPr/>
        <p:nvPr/>
      </p:nvGrpSpPr>
      <p:grpSpPr>
        <a:xfrm>
          <a:off x="0" y="0"/>
          <a:ext cx="0" cy="0"/>
          <a:chOff x="0" y="0"/>
          <a:chExt cx="0" cy="0"/>
        </a:xfrm>
      </p:grpSpPr>
      <p:sp>
        <p:nvSpPr>
          <p:cNvPr id="68" name="Shape 68"/>
          <p:cNvSpPr txBox="1"/>
          <p:nvPr>
            <p:ph type="title"/>
          </p:nvPr>
        </p:nvSpPr>
        <p:spPr>
          <a:xfrm>
            <a:off x="311700" y="372500"/>
            <a:ext cx="8520599" cy="733499"/>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chemeClr val="dk2"/>
              </a:buClr>
              <a:buSzPct val="25000"/>
              <a:buFont typeface="Oswald"/>
              <a:buNone/>
            </a:pPr>
            <a:r>
              <a:rPr b="0" i="0" lang="en" sz="3000" u="none" cap="none" strike="noStrike">
                <a:solidFill>
                  <a:schemeClr val="dk2"/>
                </a:solidFill>
                <a:latin typeface="Oswald"/>
                <a:ea typeface="Oswald"/>
                <a:cs typeface="Oswald"/>
                <a:sym typeface="Oswald"/>
              </a:rPr>
              <a:t>Notes</a:t>
            </a:r>
          </a:p>
        </p:txBody>
      </p:sp>
      <p:sp>
        <p:nvSpPr>
          <p:cNvPr id="69" name="Shape 69"/>
          <p:cNvSpPr txBox="1"/>
          <p:nvPr>
            <p:ph idx="1" type="body"/>
          </p:nvPr>
        </p:nvSpPr>
        <p:spPr>
          <a:xfrm>
            <a:off x="311700" y="1468825"/>
            <a:ext cx="8520599" cy="3099900"/>
          </a:xfrm>
          <a:prstGeom prst="rect">
            <a:avLst/>
          </a:prstGeom>
          <a:noFill/>
          <a:ln>
            <a:noFill/>
          </a:ln>
        </p:spPr>
        <p:txBody>
          <a:bodyPr anchorCtr="0" anchor="t" bIns="91425" lIns="91425" rIns="91425" tIns="91425">
            <a:noAutofit/>
          </a:bodyPr>
          <a:lstStyle/>
          <a:p>
            <a:pPr indent="0" lvl="0" marL="0" marR="0" rtl="0" algn="l">
              <a:lnSpc>
                <a:spcPct val="115000"/>
              </a:lnSpc>
              <a:spcBef>
                <a:spcPts val="0"/>
              </a:spcBef>
              <a:spcAft>
                <a:spcPts val="0"/>
              </a:spcAft>
              <a:buClr>
                <a:schemeClr val="dk2"/>
              </a:buClr>
              <a:buSzPct val="25000"/>
              <a:buFont typeface="Source Code Pro"/>
              <a:buNone/>
            </a:pPr>
            <a:r>
              <a:rPr b="0" i="0" lang="en" sz="1800" u="none" cap="none" strike="noStrike">
                <a:solidFill>
                  <a:schemeClr val="dk2"/>
                </a:solidFill>
                <a:latin typeface="Source Code Pro"/>
                <a:ea typeface="Source Code Pro"/>
                <a:cs typeface="Source Code Pro"/>
                <a:sym typeface="Source Code Pro"/>
              </a:rPr>
              <a:t>This problem set contains 10 numberless word problems organized around one CGI problem type.</a:t>
            </a:r>
          </a:p>
          <a:p>
            <a:pPr indent="0" lvl="0" marL="0" marR="0" rtl="0" algn="l">
              <a:lnSpc>
                <a:spcPct val="115000"/>
              </a:lnSpc>
              <a:spcBef>
                <a:spcPts val="1600"/>
              </a:spcBef>
              <a:spcAft>
                <a:spcPts val="0"/>
              </a:spcAft>
              <a:buClr>
                <a:schemeClr val="dk2"/>
              </a:buClr>
              <a:buSzPct val="25000"/>
              <a:buFont typeface="Source Code Pro"/>
              <a:buNone/>
            </a:pPr>
            <a:r>
              <a:rPr b="0" i="0" lang="en" sz="1800" u="none" cap="none" strike="noStrike">
                <a:solidFill>
                  <a:schemeClr val="dk2"/>
                </a:solidFill>
                <a:latin typeface="Source Code Pro"/>
                <a:ea typeface="Source Code Pro"/>
                <a:cs typeface="Source Code Pro"/>
                <a:sym typeface="Source Code Pro"/>
              </a:rPr>
              <a:t>There are sample discussion questions in the notes section on each slide.</a:t>
            </a:r>
          </a:p>
          <a:p>
            <a:pPr indent="0" lvl="0" marL="0" marR="0" rtl="0" algn="l">
              <a:lnSpc>
                <a:spcPct val="115000"/>
              </a:lnSpc>
              <a:spcBef>
                <a:spcPts val="1600"/>
              </a:spcBef>
              <a:spcAft>
                <a:spcPts val="0"/>
              </a:spcAft>
              <a:buClr>
                <a:schemeClr val="dk2"/>
              </a:buClr>
              <a:buSzPct val="25000"/>
              <a:buFont typeface="Source Code Pro"/>
              <a:buNone/>
            </a:pPr>
            <a:r>
              <a:rPr b="0" i="0" lang="en" sz="1800" u="none" cap="none" strike="noStrike">
                <a:solidFill>
                  <a:schemeClr val="dk2"/>
                </a:solidFill>
                <a:latin typeface="Source Code Pro"/>
                <a:ea typeface="Source Code Pro"/>
                <a:cs typeface="Source Code Pro"/>
                <a:sym typeface="Source Code Pro"/>
              </a:rPr>
              <a:t>The idea is that each slide of a problem will be revealed and discussed one at a time to scaffold students’ understanding of the situation and the question ultimately asked.</a:t>
            </a:r>
          </a:p>
          <a:p>
            <a:pPr indent="0" lvl="0" marL="0" marR="0" rtl="0" algn="l">
              <a:lnSpc>
                <a:spcPct val="115000"/>
              </a:lnSpc>
              <a:spcBef>
                <a:spcPts val="1600"/>
              </a:spcBef>
              <a:spcAft>
                <a:spcPts val="0"/>
              </a:spcAft>
              <a:buClr>
                <a:schemeClr val="dk2"/>
              </a:buClr>
              <a:buSzPct val="25000"/>
              <a:buFont typeface="Source Code Pro"/>
              <a:buNone/>
            </a:pPr>
            <a:r>
              <a:rPr b="0" i="0" lang="en" sz="1800" u="none" cap="none" strike="noStrike">
                <a:solidFill>
                  <a:schemeClr val="dk2"/>
                </a:solidFill>
                <a:latin typeface="Source Code Pro"/>
                <a:ea typeface="Source Code Pro"/>
                <a:cs typeface="Source Code Pro"/>
                <a:sym typeface="Source Code Pro"/>
              </a:rPr>
              <a:t>Feel free to change numbers in the problems.</a:t>
            </a: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173" name="Shape 173"/>
        <p:cNvGrpSpPr/>
        <p:nvPr/>
      </p:nvGrpSpPr>
      <p:grpSpPr>
        <a:xfrm>
          <a:off x="0" y="0"/>
          <a:ext cx="0" cy="0"/>
          <a:chOff x="0" y="0"/>
          <a:chExt cx="0" cy="0"/>
        </a:xfrm>
      </p:grpSpPr>
      <p:sp>
        <p:nvSpPr>
          <p:cNvPr id="174" name="Shape 174"/>
          <p:cNvSpPr txBox="1"/>
          <p:nvPr>
            <p:ph type="title"/>
          </p:nvPr>
        </p:nvSpPr>
        <p:spPr>
          <a:xfrm>
            <a:off x="311700" y="372500"/>
            <a:ext cx="8520599" cy="733499"/>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chemeClr val="dk2"/>
              </a:buClr>
              <a:buSzPct val="25000"/>
              <a:buFont typeface="Oswald"/>
              <a:buNone/>
            </a:pPr>
            <a:r>
              <a:rPr b="0" i="0" lang="en" sz="3000" u="none" cap="none" strike="noStrike">
                <a:solidFill>
                  <a:schemeClr val="dk2"/>
                </a:solidFill>
                <a:latin typeface="Oswald"/>
                <a:ea typeface="Oswald"/>
                <a:cs typeface="Oswald"/>
                <a:sym typeface="Oswald"/>
              </a:rPr>
              <a:t>4</a:t>
            </a:r>
          </a:p>
        </p:txBody>
      </p:sp>
      <p:sp>
        <p:nvSpPr>
          <p:cNvPr id="175" name="Shape 175"/>
          <p:cNvSpPr txBox="1"/>
          <p:nvPr>
            <p:ph idx="1" type="body"/>
          </p:nvPr>
        </p:nvSpPr>
        <p:spPr>
          <a:xfrm>
            <a:off x="311700" y="1468825"/>
            <a:ext cx="8520599" cy="3099900"/>
          </a:xfrm>
          <a:prstGeom prst="rect">
            <a:avLst/>
          </a:prstGeom>
          <a:noFill/>
          <a:ln>
            <a:noFill/>
          </a:ln>
        </p:spPr>
        <p:txBody>
          <a:bodyPr anchorCtr="0" anchor="t" bIns="91425" lIns="91425" rIns="91425" tIns="91425">
            <a:noAutofit/>
          </a:bodyPr>
          <a:lstStyle/>
          <a:p>
            <a:pPr indent="0" lvl="0" marL="0" marR="0" rtl="0" algn="l">
              <a:lnSpc>
                <a:spcPct val="115000"/>
              </a:lnSpc>
              <a:spcBef>
                <a:spcPts val="0"/>
              </a:spcBef>
              <a:spcAft>
                <a:spcPts val="0"/>
              </a:spcAft>
              <a:buClr>
                <a:schemeClr val="dk2"/>
              </a:buClr>
              <a:buSzPct val="25000"/>
              <a:buFont typeface="Source Code Pro"/>
              <a:buNone/>
            </a:pPr>
            <a:r>
              <a:rPr b="0" i="0" lang="en" sz="1800" u="none" cap="none" strike="noStrike">
                <a:solidFill>
                  <a:schemeClr val="dk2"/>
                </a:solidFill>
                <a:latin typeface="Source Code Pro"/>
                <a:ea typeface="Source Code Pro"/>
                <a:cs typeface="Source Code Pro"/>
                <a:sym typeface="Source Code Pro"/>
              </a:rPr>
              <a:t>A baker is packaging 30 cupcakes to sell at her bakery. She fills 5 boxes with all of the cupcakes. If she puts the same number of cupcakes in each box, how many cupcakes are in one box?</a:t>
            </a: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9" name="Shape 179"/>
        <p:cNvGrpSpPr/>
        <p:nvPr/>
      </p:nvGrpSpPr>
      <p:grpSpPr>
        <a:xfrm>
          <a:off x="0" y="0"/>
          <a:ext cx="0" cy="0"/>
          <a:chOff x="0" y="0"/>
          <a:chExt cx="0" cy="0"/>
        </a:xfrm>
      </p:grpSpPr>
      <p:sp>
        <p:nvSpPr>
          <p:cNvPr id="180" name="Shape 180"/>
          <p:cNvSpPr txBox="1"/>
          <p:nvPr>
            <p:ph type="title"/>
          </p:nvPr>
        </p:nvSpPr>
        <p:spPr>
          <a:xfrm>
            <a:off x="311700" y="372500"/>
            <a:ext cx="8520599" cy="733499"/>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chemeClr val="dk2"/>
              </a:buClr>
              <a:buSzPct val="25000"/>
              <a:buFont typeface="Oswald"/>
              <a:buNone/>
            </a:pPr>
            <a:r>
              <a:rPr b="0" i="0" lang="en" sz="3000" u="none" cap="none" strike="noStrike">
                <a:solidFill>
                  <a:schemeClr val="dk2"/>
                </a:solidFill>
                <a:latin typeface="Oswald"/>
                <a:ea typeface="Oswald"/>
                <a:cs typeface="Oswald"/>
                <a:sym typeface="Oswald"/>
              </a:rPr>
              <a:t>5</a:t>
            </a:r>
          </a:p>
        </p:txBody>
      </p:sp>
      <p:sp>
        <p:nvSpPr>
          <p:cNvPr id="181" name="Shape 181"/>
          <p:cNvSpPr txBox="1"/>
          <p:nvPr>
            <p:ph idx="1" type="body"/>
          </p:nvPr>
        </p:nvSpPr>
        <p:spPr>
          <a:xfrm>
            <a:off x="311700" y="1468825"/>
            <a:ext cx="8520599" cy="3099900"/>
          </a:xfrm>
          <a:prstGeom prst="rect">
            <a:avLst/>
          </a:prstGeom>
          <a:noFill/>
          <a:ln>
            <a:noFill/>
          </a:ln>
        </p:spPr>
        <p:txBody>
          <a:bodyPr anchorCtr="0" anchor="t" bIns="91425" lIns="91425" rIns="91425" tIns="91425">
            <a:noAutofit/>
          </a:bodyPr>
          <a:lstStyle/>
          <a:p>
            <a:pPr indent="0" lvl="0" marL="0" marR="0" rtl="0" algn="l">
              <a:lnSpc>
                <a:spcPct val="115000"/>
              </a:lnSpc>
              <a:spcBef>
                <a:spcPts val="0"/>
              </a:spcBef>
              <a:spcAft>
                <a:spcPts val="0"/>
              </a:spcAft>
              <a:buClr>
                <a:schemeClr val="dk2"/>
              </a:buClr>
              <a:buSzPct val="25000"/>
              <a:buFont typeface="Source Code Pro"/>
              <a:buNone/>
            </a:pPr>
            <a:r>
              <a:rPr b="0" i="0" lang="en" sz="1800" u="none" cap="none" strike="noStrike">
                <a:solidFill>
                  <a:schemeClr val="dk2"/>
                </a:solidFill>
                <a:latin typeface="Source Code Pro"/>
                <a:ea typeface="Source Code Pro"/>
                <a:cs typeface="Source Code Pro"/>
                <a:sym typeface="Source Code Pro"/>
              </a:rPr>
              <a:t>Mrs. Yau is getting ready for art club. She has some markers to put out at the table for the children.</a:t>
            </a: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5" name="Shape 185"/>
        <p:cNvGrpSpPr/>
        <p:nvPr/>
      </p:nvGrpSpPr>
      <p:grpSpPr>
        <a:xfrm>
          <a:off x="0" y="0"/>
          <a:ext cx="0" cy="0"/>
          <a:chOff x="0" y="0"/>
          <a:chExt cx="0" cy="0"/>
        </a:xfrm>
      </p:grpSpPr>
      <p:sp>
        <p:nvSpPr>
          <p:cNvPr id="186" name="Shape 186"/>
          <p:cNvSpPr txBox="1"/>
          <p:nvPr>
            <p:ph type="title"/>
          </p:nvPr>
        </p:nvSpPr>
        <p:spPr>
          <a:xfrm>
            <a:off x="311700" y="372500"/>
            <a:ext cx="8520599" cy="733499"/>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chemeClr val="dk2"/>
              </a:buClr>
              <a:buSzPct val="25000"/>
              <a:buFont typeface="Oswald"/>
              <a:buNone/>
            </a:pPr>
            <a:r>
              <a:rPr b="0" i="0" lang="en" sz="3000" u="none" cap="none" strike="noStrike">
                <a:solidFill>
                  <a:schemeClr val="dk2"/>
                </a:solidFill>
                <a:latin typeface="Oswald"/>
                <a:ea typeface="Oswald"/>
                <a:cs typeface="Oswald"/>
                <a:sym typeface="Oswald"/>
              </a:rPr>
              <a:t>5</a:t>
            </a:r>
          </a:p>
        </p:txBody>
      </p:sp>
      <p:sp>
        <p:nvSpPr>
          <p:cNvPr id="187" name="Shape 187"/>
          <p:cNvSpPr txBox="1"/>
          <p:nvPr>
            <p:ph idx="1" type="body"/>
          </p:nvPr>
        </p:nvSpPr>
        <p:spPr>
          <a:xfrm>
            <a:off x="311700" y="1468825"/>
            <a:ext cx="8520599" cy="3099900"/>
          </a:xfrm>
          <a:prstGeom prst="rect">
            <a:avLst/>
          </a:prstGeom>
          <a:noFill/>
          <a:ln>
            <a:noFill/>
          </a:ln>
        </p:spPr>
        <p:txBody>
          <a:bodyPr anchorCtr="0" anchor="t" bIns="91425" lIns="91425" rIns="91425" tIns="91425">
            <a:noAutofit/>
          </a:bodyPr>
          <a:lstStyle/>
          <a:p>
            <a:pPr indent="0" lvl="0" marL="0" marR="0" rtl="0" algn="l">
              <a:lnSpc>
                <a:spcPct val="115000"/>
              </a:lnSpc>
              <a:spcBef>
                <a:spcPts val="0"/>
              </a:spcBef>
              <a:spcAft>
                <a:spcPts val="0"/>
              </a:spcAft>
              <a:buClr>
                <a:schemeClr val="dk2"/>
              </a:buClr>
              <a:buSzPct val="25000"/>
              <a:buFont typeface="Source Code Pro"/>
              <a:buNone/>
            </a:pPr>
            <a:r>
              <a:rPr b="0" i="0" lang="en" sz="1800" u="none" cap="none" strike="noStrike">
                <a:solidFill>
                  <a:schemeClr val="dk2"/>
                </a:solidFill>
                <a:latin typeface="Source Code Pro"/>
                <a:ea typeface="Source Code Pro"/>
                <a:cs typeface="Source Code Pro"/>
                <a:sym typeface="Source Code Pro"/>
              </a:rPr>
              <a:t>Mrs. Yau is getting ready for art club. She has some markers to put out at the table for the 4 children.</a:t>
            </a: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91" name="Shape 191"/>
        <p:cNvGrpSpPr/>
        <p:nvPr/>
      </p:nvGrpSpPr>
      <p:grpSpPr>
        <a:xfrm>
          <a:off x="0" y="0"/>
          <a:ext cx="0" cy="0"/>
          <a:chOff x="0" y="0"/>
          <a:chExt cx="0" cy="0"/>
        </a:xfrm>
      </p:grpSpPr>
      <p:sp>
        <p:nvSpPr>
          <p:cNvPr id="192" name="Shape 192"/>
          <p:cNvSpPr txBox="1"/>
          <p:nvPr>
            <p:ph type="title"/>
          </p:nvPr>
        </p:nvSpPr>
        <p:spPr>
          <a:xfrm>
            <a:off x="311700" y="372500"/>
            <a:ext cx="8520599" cy="733499"/>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chemeClr val="dk2"/>
              </a:buClr>
              <a:buSzPct val="25000"/>
              <a:buFont typeface="Oswald"/>
              <a:buNone/>
            </a:pPr>
            <a:r>
              <a:rPr b="0" i="0" lang="en" sz="3000" u="none" cap="none" strike="noStrike">
                <a:solidFill>
                  <a:schemeClr val="dk2"/>
                </a:solidFill>
                <a:latin typeface="Oswald"/>
                <a:ea typeface="Oswald"/>
                <a:cs typeface="Oswald"/>
                <a:sym typeface="Oswald"/>
              </a:rPr>
              <a:t>5</a:t>
            </a:r>
          </a:p>
        </p:txBody>
      </p:sp>
      <p:sp>
        <p:nvSpPr>
          <p:cNvPr id="193" name="Shape 193"/>
          <p:cNvSpPr txBox="1"/>
          <p:nvPr>
            <p:ph idx="1" type="body"/>
          </p:nvPr>
        </p:nvSpPr>
        <p:spPr>
          <a:xfrm>
            <a:off x="311700" y="1468825"/>
            <a:ext cx="8520599" cy="3099900"/>
          </a:xfrm>
          <a:prstGeom prst="rect">
            <a:avLst/>
          </a:prstGeom>
          <a:noFill/>
          <a:ln>
            <a:noFill/>
          </a:ln>
        </p:spPr>
        <p:txBody>
          <a:bodyPr anchorCtr="0" anchor="t" bIns="91425" lIns="91425" rIns="91425" tIns="91425">
            <a:noAutofit/>
          </a:bodyPr>
          <a:lstStyle/>
          <a:p>
            <a:pPr indent="0" lvl="0" marL="0" marR="0" rtl="0" algn="l">
              <a:lnSpc>
                <a:spcPct val="115000"/>
              </a:lnSpc>
              <a:spcBef>
                <a:spcPts val="0"/>
              </a:spcBef>
              <a:spcAft>
                <a:spcPts val="0"/>
              </a:spcAft>
              <a:buClr>
                <a:schemeClr val="dk2"/>
              </a:buClr>
              <a:buSzPct val="25000"/>
              <a:buFont typeface="Source Code Pro"/>
              <a:buNone/>
            </a:pPr>
            <a:r>
              <a:rPr b="0" i="0" lang="en" sz="1800" u="none" cap="none" strike="noStrike">
                <a:solidFill>
                  <a:schemeClr val="dk2"/>
                </a:solidFill>
                <a:latin typeface="Source Code Pro"/>
                <a:ea typeface="Source Code Pro"/>
                <a:cs typeface="Source Code Pro"/>
                <a:sym typeface="Source Code Pro"/>
              </a:rPr>
              <a:t>Mrs. Yau is getting ready for art club. She has 40 markers to put out at the table for the 4 children.</a:t>
            </a: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97" name="Shape 197"/>
        <p:cNvGrpSpPr/>
        <p:nvPr/>
      </p:nvGrpSpPr>
      <p:grpSpPr>
        <a:xfrm>
          <a:off x="0" y="0"/>
          <a:ext cx="0" cy="0"/>
          <a:chOff x="0" y="0"/>
          <a:chExt cx="0" cy="0"/>
        </a:xfrm>
      </p:grpSpPr>
      <p:sp>
        <p:nvSpPr>
          <p:cNvPr id="198" name="Shape 198"/>
          <p:cNvSpPr txBox="1"/>
          <p:nvPr>
            <p:ph type="title"/>
          </p:nvPr>
        </p:nvSpPr>
        <p:spPr>
          <a:xfrm>
            <a:off x="311700" y="372500"/>
            <a:ext cx="8520599" cy="733499"/>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chemeClr val="dk2"/>
              </a:buClr>
              <a:buSzPct val="25000"/>
              <a:buFont typeface="Oswald"/>
              <a:buNone/>
            </a:pPr>
            <a:r>
              <a:rPr b="0" i="0" lang="en" sz="3000" u="none" cap="none" strike="noStrike">
                <a:solidFill>
                  <a:schemeClr val="dk2"/>
                </a:solidFill>
                <a:latin typeface="Oswald"/>
                <a:ea typeface="Oswald"/>
                <a:cs typeface="Oswald"/>
                <a:sym typeface="Oswald"/>
              </a:rPr>
              <a:t>5</a:t>
            </a:r>
          </a:p>
        </p:txBody>
      </p:sp>
      <p:sp>
        <p:nvSpPr>
          <p:cNvPr id="199" name="Shape 199"/>
          <p:cNvSpPr txBox="1"/>
          <p:nvPr>
            <p:ph idx="1" type="body"/>
          </p:nvPr>
        </p:nvSpPr>
        <p:spPr>
          <a:xfrm>
            <a:off x="311700" y="1468825"/>
            <a:ext cx="8520599" cy="3099900"/>
          </a:xfrm>
          <a:prstGeom prst="rect">
            <a:avLst/>
          </a:prstGeom>
          <a:noFill/>
          <a:ln>
            <a:noFill/>
          </a:ln>
        </p:spPr>
        <p:txBody>
          <a:bodyPr anchorCtr="0" anchor="t" bIns="91425" lIns="91425" rIns="91425" tIns="91425">
            <a:noAutofit/>
          </a:bodyPr>
          <a:lstStyle/>
          <a:p>
            <a:pPr indent="0" lvl="0" marL="0" marR="0" rtl="0" algn="l">
              <a:lnSpc>
                <a:spcPct val="115000"/>
              </a:lnSpc>
              <a:spcBef>
                <a:spcPts val="0"/>
              </a:spcBef>
              <a:spcAft>
                <a:spcPts val="0"/>
              </a:spcAft>
              <a:buClr>
                <a:schemeClr val="dk2"/>
              </a:buClr>
              <a:buSzPct val="25000"/>
              <a:buFont typeface="Source Code Pro"/>
              <a:buNone/>
            </a:pPr>
            <a:r>
              <a:rPr b="0" i="0" lang="en" sz="1800" u="none" cap="none" strike="noStrike">
                <a:solidFill>
                  <a:schemeClr val="dk2"/>
                </a:solidFill>
                <a:latin typeface="Source Code Pro"/>
                <a:ea typeface="Source Code Pro"/>
                <a:cs typeface="Source Code Pro"/>
                <a:sym typeface="Source Code Pro"/>
              </a:rPr>
              <a:t>Mrs. Yau is getting ready for art club. She has 40 markers to put out at the table for the 4 children. If the markers are shared equally among the children, how many markers will each child get?</a:t>
            </a: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203" name="Shape 203"/>
        <p:cNvGrpSpPr/>
        <p:nvPr/>
      </p:nvGrpSpPr>
      <p:grpSpPr>
        <a:xfrm>
          <a:off x="0" y="0"/>
          <a:ext cx="0" cy="0"/>
          <a:chOff x="0" y="0"/>
          <a:chExt cx="0" cy="0"/>
        </a:xfrm>
      </p:grpSpPr>
      <p:sp>
        <p:nvSpPr>
          <p:cNvPr id="204" name="Shape 204"/>
          <p:cNvSpPr txBox="1"/>
          <p:nvPr>
            <p:ph type="title"/>
          </p:nvPr>
        </p:nvSpPr>
        <p:spPr>
          <a:xfrm>
            <a:off x="311700" y="372500"/>
            <a:ext cx="8520599" cy="733499"/>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chemeClr val="dk2"/>
              </a:buClr>
              <a:buSzPct val="25000"/>
              <a:buFont typeface="Oswald"/>
              <a:buNone/>
            </a:pPr>
            <a:r>
              <a:rPr b="0" i="0" lang="en" sz="3000" u="none" cap="none" strike="noStrike">
                <a:solidFill>
                  <a:schemeClr val="dk2"/>
                </a:solidFill>
                <a:latin typeface="Oswald"/>
                <a:ea typeface="Oswald"/>
                <a:cs typeface="Oswald"/>
                <a:sym typeface="Oswald"/>
              </a:rPr>
              <a:t>6</a:t>
            </a:r>
          </a:p>
        </p:txBody>
      </p:sp>
      <p:sp>
        <p:nvSpPr>
          <p:cNvPr id="205" name="Shape 205"/>
          <p:cNvSpPr txBox="1"/>
          <p:nvPr>
            <p:ph idx="1" type="body"/>
          </p:nvPr>
        </p:nvSpPr>
        <p:spPr>
          <a:xfrm>
            <a:off x="311700" y="1468825"/>
            <a:ext cx="8520599" cy="3099900"/>
          </a:xfrm>
          <a:prstGeom prst="rect">
            <a:avLst/>
          </a:prstGeom>
          <a:noFill/>
          <a:ln>
            <a:noFill/>
          </a:ln>
        </p:spPr>
        <p:txBody>
          <a:bodyPr anchorCtr="0" anchor="t" bIns="91425" lIns="91425" rIns="91425" tIns="91425">
            <a:noAutofit/>
          </a:bodyPr>
          <a:lstStyle/>
          <a:p>
            <a:pPr indent="0" lvl="0" marL="0" marR="0" rtl="0" algn="l">
              <a:lnSpc>
                <a:spcPct val="115000"/>
              </a:lnSpc>
              <a:spcBef>
                <a:spcPts val="0"/>
              </a:spcBef>
              <a:spcAft>
                <a:spcPts val="0"/>
              </a:spcAft>
              <a:buClr>
                <a:schemeClr val="dk2"/>
              </a:buClr>
              <a:buSzPct val="25000"/>
              <a:buFont typeface="Source Code Pro"/>
              <a:buNone/>
            </a:pPr>
            <a:r>
              <a:rPr b="0" i="0" lang="en" sz="1800" u="none" cap="none" strike="noStrike">
                <a:solidFill>
                  <a:schemeClr val="dk2"/>
                </a:solidFill>
                <a:latin typeface="Source Code Pro"/>
                <a:ea typeface="Source Code Pro"/>
                <a:cs typeface="Source Code Pro"/>
                <a:sym typeface="Source Code Pro"/>
              </a:rPr>
              <a:t>Mr. Gordon goes to the store to buy some juice boxes for a class party. He buys some packs of juice boxes.</a:t>
            </a: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209" name="Shape 209"/>
        <p:cNvGrpSpPr/>
        <p:nvPr/>
      </p:nvGrpSpPr>
      <p:grpSpPr>
        <a:xfrm>
          <a:off x="0" y="0"/>
          <a:ext cx="0" cy="0"/>
          <a:chOff x="0" y="0"/>
          <a:chExt cx="0" cy="0"/>
        </a:xfrm>
      </p:grpSpPr>
      <p:sp>
        <p:nvSpPr>
          <p:cNvPr id="210" name="Shape 210"/>
          <p:cNvSpPr txBox="1"/>
          <p:nvPr>
            <p:ph type="title"/>
          </p:nvPr>
        </p:nvSpPr>
        <p:spPr>
          <a:xfrm>
            <a:off x="311700" y="372500"/>
            <a:ext cx="8520599" cy="733499"/>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chemeClr val="dk2"/>
              </a:buClr>
              <a:buSzPct val="25000"/>
              <a:buFont typeface="Oswald"/>
              <a:buNone/>
            </a:pPr>
            <a:r>
              <a:rPr b="0" i="0" lang="en" sz="3000" u="none" cap="none" strike="noStrike">
                <a:solidFill>
                  <a:schemeClr val="dk2"/>
                </a:solidFill>
                <a:latin typeface="Oswald"/>
                <a:ea typeface="Oswald"/>
                <a:cs typeface="Oswald"/>
                <a:sym typeface="Oswald"/>
              </a:rPr>
              <a:t>6</a:t>
            </a:r>
          </a:p>
        </p:txBody>
      </p:sp>
      <p:sp>
        <p:nvSpPr>
          <p:cNvPr id="211" name="Shape 211"/>
          <p:cNvSpPr txBox="1"/>
          <p:nvPr>
            <p:ph idx="1" type="body"/>
          </p:nvPr>
        </p:nvSpPr>
        <p:spPr>
          <a:xfrm>
            <a:off x="311700" y="1468825"/>
            <a:ext cx="8520599" cy="3099900"/>
          </a:xfrm>
          <a:prstGeom prst="rect">
            <a:avLst/>
          </a:prstGeom>
          <a:noFill/>
          <a:ln>
            <a:noFill/>
          </a:ln>
        </p:spPr>
        <p:txBody>
          <a:bodyPr anchorCtr="0" anchor="t" bIns="91425" lIns="91425" rIns="91425" tIns="91425">
            <a:noAutofit/>
          </a:bodyPr>
          <a:lstStyle/>
          <a:p>
            <a:pPr indent="0" lvl="0" marL="0" marR="0" rtl="0" algn="l">
              <a:lnSpc>
                <a:spcPct val="115000"/>
              </a:lnSpc>
              <a:spcBef>
                <a:spcPts val="0"/>
              </a:spcBef>
              <a:spcAft>
                <a:spcPts val="0"/>
              </a:spcAft>
              <a:buClr>
                <a:schemeClr val="dk2"/>
              </a:buClr>
              <a:buSzPct val="25000"/>
              <a:buFont typeface="Source Code Pro"/>
              <a:buNone/>
            </a:pPr>
            <a:r>
              <a:rPr b="0" i="0" lang="en" sz="1800" u="none" cap="none" strike="noStrike">
                <a:solidFill>
                  <a:schemeClr val="dk2"/>
                </a:solidFill>
                <a:latin typeface="Source Code Pro"/>
                <a:ea typeface="Source Code Pro"/>
                <a:cs typeface="Source Code Pro"/>
                <a:sym typeface="Source Code Pro"/>
              </a:rPr>
              <a:t>Mr. Gordon goes to the store to buy some juice boxes for a class party. He buys 3 packs of juice boxes.</a:t>
            </a: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215" name="Shape 215"/>
        <p:cNvGrpSpPr/>
        <p:nvPr/>
      </p:nvGrpSpPr>
      <p:grpSpPr>
        <a:xfrm>
          <a:off x="0" y="0"/>
          <a:ext cx="0" cy="0"/>
          <a:chOff x="0" y="0"/>
          <a:chExt cx="0" cy="0"/>
        </a:xfrm>
      </p:grpSpPr>
      <p:sp>
        <p:nvSpPr>
          <p:cNvPr id="216" name="Shape 216"/>
          <p:cNvSpPr txBox="1"/>
          <p:nvPr>
            <p:ph type="title"/>
          </p:nvPr>
        </p:nvSpPr>
        <p:spPr>
          <a:xfrm>
            <a:off x="311700" y="372500"/>
            <a:ext cx="8520599" cy="733499"/>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chemeClr val="dk2"/>
              </a:buClr>
              <a:buSzPct val="25000"/>
              <a:buFont typeface="Oswald"/>
              <a:buNone/>
            </a:pPr>
            <a:r>
              <a:rPr b="0" i="0" lang="en" sz="3000" u="none" cap="none" strike="noStrike">
                <a:solidFill>
                  <a:schemeClr val="dk2"/>
                </a:solidFill>
                <a:latin typeface="Oswald"/>
                <a:ea typeface="Oswald"/>
                <a:cs typeface="Oswald"/>
                <a:sym typeface="Oswald"/>
              </a:rPr>
              <a:t>6</a:t>
            </a:r>
          </a:p>
        </p:txBody>
      </p:sp>
      <p:sp>
        <p:nvSpPr>
          <p:cNvPr id="217" name="Shape 217"/>
          <p:cNvSpPr txBox="1"/>
          <p:nvPr>
            <p:ph idx="1" type="body"/>
          </p:nvPr>
        </p:nvSpPr>
        <p:spPr>
          <a:xfrm>
            <a:off x="311700" y="1468825"/>
            <a:ext cx="8520599" cy="3099900"/>
          </a:xfrm>
          <a:prstGeom prst="rect">
            <a:avLst/>
          </a:prstGeom>
          <a:noFill/>
          <a:ln>
            <a:noFill/>
          </a:ln>
        </p:spPr>
        <p:txBody>
          <a:bodyPr anchorCtr="0" anchor="t" bIns="91425" lIns="91425" rIns="91425" tIns="91425">
            <a:noAutofit/>
          </a:bodyPr>
          <a:lstStyle/>
          <a:p>
            <a:pPr indent="0" lvl="0" marL="0" marR="0" rtl="0" algn="l">
              <a:lnSpc>
                <a:spcPct val="115000"/>
              </a:lnSpc>
              <a:spcBef>
                <a:spcPts val="0"/>
              </a:spcBef>
              <a:spcAft>
                <a:spcPts val="0"/>
              </a:spcAft>
              <a:buClr>
                <a:schemeClr val="dk2"/>
              </a:buClr>
              <a:buSzPct val="25000"/>
              <a:buFont typeface="Source Code Pro"/>
              <a:buNone/>
            </a:pPr>
            <a:r>
              <a:rPr b="0" i="0" lang="en" sz="1800" u="none" cap="none" strike="noStrike">
                <a:solidFill>
                  <a:schemeClr val="dk2"/>
                </a:solidFill>
                <a:latin typeface="Source Code Pro"/>
                <a:ea typeface="Source Code Pro"/>
                <a:cs typeface="Source Code Pro"/>
                <a:sym typeface="Source Code Pro"/>
              </a:rPr>
              <a:t>Mr. Gordon goes to the store to buy 24 juice boxes for a class party. He buys 3 packs of juice boxes.</a:t>
            </a: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221" name="Shape 221"/>
        <p:cNvGrpSpPr/>
        <p:nvPr/>
      </p:nvGrpSpPr>
      <p:grpSpPr>
        <a:xfrm>
          <a:off x="0" y="0"/>
          <a:ext cx="0" cy="0"/>
          <a:chOff x="0" y="0"/>
          <a:chExt cx="0" cy="0"/>
        </a:xfrm>
      </p:grpSpPr>
      <p:sp>
        <p:nvSpPr>
          <p:cNvPr id="222" name="Shape 222"/>
          <p:cNvSpPr txBox="1"/>
          <p:nvPr>
            <p:ph type="title"/>
          </p:nvPr>
        </p:nvSpPr>
        <p:spPr>
          <a:xfrm>
            <a:off x="311700" y="372500"/>
            <a:ext cx="8520599" cy="733499"/>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chemeClr val="dk2"/>
              </a:buClr>
              <a:buSzPct val="25000"/>
              <a:buFont typeface="Oswald"/>
              <a:buNone/>
            </a:pPr>
            <a:r>
              <a:rPr b="0" i="0" lang="en" sz="3000" u="none" cap="none" strike="noStrike">
                <a:solidFill>
                  <a:schemeClr val="dk2"/>
                </a:solidFill>
                <a:latin typeface="Oswald"/>
                <a:ea typeface="Oswald"/>
                <a:cs typeface="Oswald"/>
                <a:sym typeface="Oswald"/>
              </a:rPr>
              <a:t>6</a:t>
            </a:r>
          </a:p>
        </p:txBody>
      </p:sp>
      <p:sp>
        <p:nvSpPr>
          <p:cNvPr id="223" name="Shape 223"/>
          <p:cNvSpPr txBox="1"/>
          <p:nvPr>
            <p:ph idx="1" type="body"/>
          </p:nvPr>
        </p:nvSpPr>
        <p:spPr>
          <a:xfrm>
            <a:off x="311700" y="1468825"/>
            <a:ext cx="8520599" cy="3099900"/>
          </a:xfrm>
          <a:prstGeom prst="rect">
            <a:avLst/>
          </a:prstGeom>
          <a:noFill/>
          <a:ln>
            <a:noFill/>
          </a:ln>
        </p:spPr>
        <p:txBody>
          <a:bodyPr anchorCtr="0" anchor="t" bIns="91425" lIns="91425" rIns="91425" tIns="91425">
            <a:noAutofit/>
          </a:bodyPr>
          <a:lstStyle/>
          <a:p>
            <a:pPr indent="0" lvl="0" marL="0" marR="0" rtl="0" algn="l">
              <a:lnSpc>
                <a:spcPct val="115000"/>
              </a:lnSpc>
              <a:spcBef>
                <a:spcPts val="0"/>
              </a:spcBef>
              <a:spcAft>
                <a:spcPts val="0"/>
              </a:spcAft>
              <a:buClr>
                <a:schemeClr val="dk2"/>
              </a:buClr>
              <a:buSzPct val="25000"/>
              <a:buFont typeface="Source Code Pro"/>
              <a:buNone/>
            </a:pPr>
            <a:r>
              <a:rPr b="0" i="0" lang="en" sz="1800" u="none" cap="none" strike="noStrike">
                <a:solidFill>
                  <a:schemeClr val="dk2"/>
                </a:solidFill>
                <a:latin typeface="Source Code Pro"/>
                <a:ea typeface="Source Code Pro"/>
                <a:cs typeface="Source Code Pro"/>
                <a:sym typeface="Source Code Pro"/>
              </a:rPr>
              <a:t>Mr. Gordon goes to the store to buy 24 juice boxes for a class party. He buys 3 packs of juice boxes. If each pack is the same size, how many juice boxes are in one pack?</a:t>
            </a: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27" name="Shape 227"/>
        <p:cNvGrpSpPr/>
        <p:nvPr/>
      </p:nvGrpSpPr>
      <p:grpSpPr>
        <a:xfrm>
          <a:off x="0" y="0"/>
          <a:ext cx="0" cy="0"/>
          <a:chOff x="0" y="0"/>
          <a:chExt cx="0" cy="0"/>
        </a:xfrm>
      </p:grpSpPr>
      <p:sp>
        <p:nvSpPr>
          <p:cNvPr id="228" name="Shape 228"/>
          <p:cNvSpPr txBox="1"/>
          <p:nvPr>
            <p:ph type="title"/>
          </p:nvPr>
        </p:nvSpPr>
        <p:spPr>
          <a:xfrm>
            <a:off x="311700" y="372500"/>
            <a:ext cx="8520599" cy="733499"/>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chemeClr val="dk2"/>
              </a:buClr>
              <a:buSzPct val="25000"/>
              <a:buFont typeface="Oswald"/>
              <a:buNone/>
            </a:pPr>
            <a:r>
              <a:rPr b="0" i="0" lang="en" sz="3000" u="none" cap="none" strike="noStrike">
                <a:solidFill>
                  <a:schemeClr val="dk2"/>
                </a:solidFill>
                <a:latin typeface="Oswald"/>
                <a:ea typeface="Oswald"/>
                <a:cs typeface="Oswald"/>
                <a:sym typeface="Oswald"/>
              </a:rPr>
              <a:t>7</a:t>
            </a:r>
          </a:p>
        </p:txBody>
      </p:sp>
      <p:sp>
        <p:nvSpPr>
          <p:cNvPr id="229" name="Shape 229"/>
          <p:cNvSpPr txBox="1"/>
          <p:nvPr>
            <p:ph idx="1" type="body"/>
          </p:nvPr>
        </p:nvSpPr>
        <p:spPr>
          <a:xfrm>
            <a:off x="311700" y="1468825"/>
            <a:ext cx="8520599" cy="3099900"/>
          </a:xfrm>
          <a:prstGeom prst="rect">
            <a:avLst/>
          </a:prstGeom>
          <a:noFill/>
          <a:ln>
            <a:noFill/>
          </a:ln>
        </p:spPr>
        <p:txBody>
          <a:bodyPr anchorCtr="0" anchor="t" bIns="91425" lIns="91425" rIns="91425" tIns="91425">
            <a:noAutofit/>
          </a:bodyPr>
          <a:lstStyle/>
          <a:p>
            <a:pPr indent="0" lvl="0" marL="0" marR="0" rtl="0" algn="l">
              <a:lnSpc>
                <a:spcPct val="115000"/>
              </a:lnSpc>
              <a:spcBef>
                <a:spcPts val="0"/>
              </a:spcBef>
              <a:spcAft>
                <a:spcPts val="0"/>
              </a:spcAft>
              <a:buClr>
                <a:schemeClr val="dk2"/>
              </a:buClr>
              <a:buSzPct val="25000"/>
              <a:buFont typeface="Source Code Pro"/>
              <a:buNone/>
            </a:pPr>
            <a:r>
              <a:rPr b="0" i="0" lang="en" sz="1800" u="none" cap="none" strike="noStrike">
                <a:solidFill>
                  <a:schemeClr val="dk2"/>
                </a:solidFill>
                <a:latin typeface="Source Code Pro"/>
                <a:ea typeface="Source Code Pro"/>
                <a:cs typeface="Source Code Pro"/>
                <a:sym typeface="Source Code Pro"/>
              </a:rPr>
              <a:t>Finn bought some chocolate candies from the corner store.</a:t>
            </a: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3" name="Shape 73"/>
        <p:cNvGrpSpPr/>
        <p:nvPr/>
      </p:nvGrpSpPr>
      <p:grpSpPr>
        <a:xfrm>
          <a:off x="0" y="0"/>
          <a:ext cx="0" cy="0"/>
          <a:chOff x="0" y="0"/>
          <a:chExt cx="0" cy="0"/>
        </a:xfrm>
      </p:grpSpPr>
      <p:sp>
        <p:nvSpPr>
          <p:cNvPr id="74" name="Shape 74"/>
          <p:cNvSpPr txBox="1"/>
          <p:nvPr>
            <p:ph type="title"/>
          </p:nvPr>
        </p:nvSpPr>
        <p:spPr>
          <a:xfrm>
            <a:off x="311700" y="372500"/>
            <a:ext cx="8520599" cy="733499"/>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chemeClr val="dk2"/>
              </a:buClr>
              <a:buSzPct val="25000"/>
              <a:buFont typeface="Oswald"/>
              <a:buNone/>
            </a:pPr>
            <a:r>
              <a:rPr b="0" i="0" lang="en" sz="3000" u="none" cap="none" strike="noStrike">
                <a:solidFill>
                  <a:schemeClr val="dk2"/>
                </a:solidFill>
                <a:latin typeface="Oswald"/>
                <a:ea typeface="Oswald"/>
                <a:cs typeface="Oswald"/>
                <a:sym typeface="Oswald"/>
              </a:rPr>
              <a:t>1</a:t>
            </a:r>
          </a:p>
        </p:txBody>
      </p:sp>
      <p:sp>
        <p:nvSpPr>
          <p:cNvPr id="75" name="Shape 75"/>
          <p:cNvSpPr txBox="1"/>
          <p:nvPr>
            <p:ph idx="1" type="body"/>
          </p:nvPr>
        </p:nvSpPr>
        <p:spPr>
          <a:xfrm>
            <a:off x="311700" y="1468825"/>
            <a:ext cx="8520599" cy="3099900"/>
          </a:xfrm>
          <a:prstGeom prst="rect">
            <a:avLst/>
          </a:prstGeom>
          <a:noFill/>
          <a:ln>
            <a:noFill/>
          </a:ln>
        </p:spPr>
        <p:txBody>
          <a:bodyPr anchorCtr="0" anchor="t" bIns="91425" lIns="91425" rIns="91425" tIns="91425">
            <a:noAutofit/>
          </a:bodyPr>
          <a:lstStyle/>
          <a:p>
            <a:pPr indent="0" lvl="0" marL="0" marR="0" rtl="0" algn="l">
              <a:lnSpc>
                <a:spcPct val="115000"/>
              </a:lnSpc>
              <a:spcBef>
                <a:spcPts val="0"/>
              </a:spcBef>
              <a:spcAft>
                <a:spcPts val="0"/>
              </a:spcAft>
              <a:buClr>
                <a:schemeClr val="dk2"/>
              </a:buClr>
              <a:buSzPct val="25000"/>
              <a:buFont typeface="Source Code Pro"/>
              <a:buNone/>
            </a:pPr>
            <a:r>
              <a:rPr b="0" i="0" lang="en" sz="1800" u="none" cap="none" strike="noStrike">
                <a:solidFill>
                  <a:schemeClr val="dk2"/>
                </a:solidFill>
                <a:latin typeface="Source Code Pro"/>
                <a:ea typeface="Source Code Pro"/>
                <a:cs typeface="Source Code Pro"/>
                <a:sym typeface="Source Code Pro"/>
              </a:rPr>
              <a:t>Heather has some stickers she is going to put into some treat bags for her birthday party. She puts the same number of stickers in each bag. </a:t>
            </a: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33" name="Shape 233"/>
        <p:cNvGrpSpPr/>
        <p:nvPr/>
      </p:nvGrpSpPr>
      <p:grpSpPr>
        <a:xfrm>
          <a:off x="0" y="0"/>
          <a:ext cx="0" cy="0"/>
          <a:chOff x="0" y="0"/>
          <a:chExt cx="0" cy="0"/>
        </a:xfrm>
      </p:grpSpPr>
      <p:sp>
        <p:nvSpPr>
          <p:cNvPr id="234" name="Shape 234"/>
          <p:cNvSpPr txBox="1"/>
          <p:nvPr>
            <p:ph type="title"/>
          </p:nvPr>
        </p:nvSpPr>
        <p:spPr>
          <a:xfrm>
            <a:off x="311700" y="372500"/>
            <a:ext cx="8520599" cy="733499"/>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chemeClr val="dk2"/>
              </a:buClr>
              <a:buSzPct val="25000"/>
              <a:buFont typeface="Oswald"/>
              <a:buNone/>
            </a:pPr>
            <a:r>
              <a:rPr b="0" i="0" lang="en" sz="3000" u="none" cap="none" strike="noStrike">
                <a:solidFill>
                  <a:schemeClr val="dk2"/>
                </a:solidFill>
                <a:latin typeface="Oswald"/>
                <a:ea typeface="Oswald"/>
                <a:cs typeface="Oswald"/>
                <a:sym typeface="Oswald"/>
              </a:rPr>
              <a:t>7</a:t>
            </a:r>
          </a:p>
        </p:txBody>
      </p:sp>
      <p:sp>
        <p:nvSpPr>
          <p:cNvPr id="235" name="Shape 235"/>
          <p:cNvSpPr txBox="1"/>
          <p:nvPr>
            <p:ph idx="1" type="body"/>
          </p:nvPr>
        </p:nvSpPr>
        <p:spPr>
          <a:xfrm>
            <a:off x="311700" y="1468825"/>
            <a:ext cx="8520599" cy="3099900"/>
          </a:xfrm>
          <a:prstGeom prst="rect">
            <a:avLst/>
          </a:prstGeom>
          <a:noFill/>
          <a:ln>
            <a:noFill/>
          </a:ln>
        </p:spPr>
        <p:txBody>
          <a:bodyPr anchorCtr="0" anchor="t" bIns="91425" lIns="91425" rIns="91425" tIns="91425">
            <a:noAutofit/>
          </a:bodyPr>
          <a:lstStyle/>
          <a:p>
            <a:pPr indent="0" lvl="0" marL="0" marR="0" rtl="0" algn="l">
              <a:lnSpc>
                <a:spcPct val="115000"/>
              </a:lnSpc>
              <a:spcBef>
                <a:spcPts val="0"/>
              </a:spcBef>
              <a:spcAft>
                <a:spcPts val="0"/>
              </a:spcAft>
              <a:buClr>
                <a:schemeClr val="dk2"/>
              </a:buClr>
              <a:buSzPct val="25000"/>
              <a:buFont typeface="Source Code Pro"/>
              <a:buNone/>
            </a:pPr>
            <a:r>
              <a:rPr b="0" i="0" lang="en" sz="1800" u="none" cap="none" strike="noStrike">
                <a:solidFill>
                  <a:schemeClr val="dk2"/>
                </a:solidFill>
                <a:latin typeface="Source Code Pro"/>
                <a:ea typeface="Source Code Pro"/>
                <a:cs typeface="Source Code Pro"/>
                <a:sym typeface="Source Code Pro"/>
              </a:rPr>
              <a:t>Finn bought 3 chocolate candies from the corner store.</a:t>
            </a: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39" name="Shape 239"/>
        <p:cNvGrpSpPr/>
        <p:nvPr/>
      </p:nvGrpSpPr>
      <p:grpSpPr>
        <a:xfrm>
          <a:off x="0" y="0"/>
          <a:ext cx="0" cy="0"/>
          <a:chOff x="0" y="0"/>
          <a:chExt cx="0" cy="0"/>
        </a:xfrm>
      </p:grpSpPr>
      <p:sp>
        <p:nvSpPr>
          <p:cNvPr id="240" name="Shape 240"/>
          <p:cNvSpPr txBox="1"/>
          <p:nvPr>
            <p:ph type="title"/>
          </p:nvPr>
        </p:nvSpPr>
        <p:spPr>
          <a:xfrm>
            <a:off x="311700" y="372500"/>
            <a:ext cx="8520599" cy="733499"/>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chemeClr val="dk2"/>
              </a:buClr>
              <a:buSzPct val="25000"/>
              <a:buFont typeface="Oswald"/>
              <a:buNone/>
            </a:pPr>
            <a:r>
              <a:rPr b="0" i="0" lang="en" sz="3000" u="none" cap="none" strike="noStrike">
                <a:solidFill>
                  <a:schemeClr val="dk2"/>
                </a:solidFill>
                <a:latin typeface="Oswald"/>
                <a:ea typeface="Oswald"/>
                <a:cs typeface="Oswald"/>
                <a:sym typeface="Oswald"/>
              </a:rPr>
              <a:t>7</a:t>
            </a:r>
          </a:p>
        </p:txBody>
      </p:sp>
      <p:sp>
        <p:nvSpPr>
          <p:cNvPr id="241" name="Shape 241"/>
          <p:cNvSpPr txBox="1"/>
          <p:nvPr>
            <p:ph idx="1" type="body"/>
          </p:nvPr>
        </p:nvSpPr>
        <p:spPr>
          <a:xfrm>
            <a:off x="311700" y="1468825"/>
            <a:ext cx="8520599" cy="3099900"/>
          </a:xfrm>
          <a:prstGeom prst="rect">
            <a:avLst/>
          </a:prstGeom>
          <a:noFill/>
          <a:ln>
            <a:noFill/>
          </a:ln>
        </p:spPr>
        <p:txBody>
          <a:bodyPr anchorCtr="0" anchor="t" bIns="91425" lIns="91425" rIns="91425" tIns="91425">
            <a:noAutofit/>
          </a:bodyPr>
          <a:lstStyle/>
          <a:p>
            <a:pPr indent="0" lvl="0" marL="0" marR="0" rtl="0" algn="l">
              <a:lnSpc>
                <a:spcPct val="115000"/>
              </a:lnSpc>
              <a:spcBef>
                <a:spcPts val="0"/>
              </a:spcBef>
              <a:spcAft>
                <a:spcPts val="0"/>
              </a:spcAft>
              <a:buClr>
                <a:schemeClr val="dk2"/>
              </a:buClr>
              <a:buSzPct val="25000"/>
              <a:buFont typeface="Source Code Pro"/>
              <a:buNone/>
            </a:pPr>
            <a:r>
              <a:rPr b="0" i="0" lang="en" sz="1800" u="none" cap="none" strike="noStrike">
                <a:solidFill>
                  <a:schemeClr val="dk2"/>
                </a:solidFill>
                <a:latin typeface="Source Code Pro"/>
                <a:ea typeface="Source Code Pro"/>
                <a:cs typeface="Source Code Pro"/>
                <a:sym typeface="Source Code Pro"/>
              </a:rPr>
              <a:t>Finn bought 3 chocolate candies from the corner store. The total cost for all of the candies was 36 cents.</a:t>
            </a: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45" name="Shape 245"/>
        <p:cNvGrpSpPr/>
        <p:nvPr/>
      </p:nvGrpSpPr>
      <p:grpSpPr>
        <a:xfrm>
          <a:off x="0" y="0"/>
          <a:ext cx="0" cy="0"/>
          <a:chOff x="0" y="0"/>
          <a:chExt cx="0" cy="0"/>
        </a:xfrm>
      </p:grpSpPr>
      <p:sp>
        <p:nvSpPr>
          <p:cNvPr id="246" name="Shape 246"/>
          <p:cNvSpPr txBox="1"/>
          <p:nvPr>
            <p:ph type="title"/>
          </p:nvPr>
        </p:nvSpPr>
        <p:spPr>
          <a:xfrm>
            <a:off x="311700" y="372500"/>
            <a:ext cx="8520599" cy="733499"/>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chemeClr val="dk2"/>
              </a:buClr>
              <a:buSzPct val="25000"/>
              <a:buFont typeface="Oswald"/>
              <a:buNone/>
            </a:pPr>
            <a:r>
              <a:rPr b="0" i="0" lang="en" sz="3000" u="none" cap="none" strike="noStrike">
                <a:solidFill>
                  <a:schemeClr val="dk2"/>
                </a:solidFill>
                <a:latin typeface="Oswald"/>
                <a:ea typeface="Oswald"/>
                <a:cs typeface="Oswald"/>
                <a:sym typeface="Oswald"/>
              </a:rPr>
              <a:t>7</a:t>
            </a:r>
          </a:p>
        </p:txBody>
      </p:sp>
      <p:sp>
        <p:nvSpPr>
          <p:cNvPr id="247" name="Shape 247"/>
          <p:cNvSpPr txBox="1"/>
          <p:nvPr>
            <p:ph idx="1" type="body"/>
          </p:nvPr>
        </p:nvSpPr>
        <p:spPr>
          <a:xfrm>
            <a:off x="311700" y="1468825"/>
            <a:ext cx="8520599" cy="3099900"/>
          </a:xfrm>
          <a:prstGeom prst="rect">
            <a:avLst/>
          </a:prstGeom>
          <a:noFill/>
          <a:ln>
            <a:noFill/>
          </a:ln>
        </p:spPr>
        <p:txBody>
          <a:bodyPr anchorCtr="0" anchor="t" bIns="91425" lIns="91425" rIns="91425" tIns="91425">
            <a:noAutofit/>
          </a:bodyPr>
          <a:lstStyle/>
          <a:p>
            <a:pPr indent="0" lvl="0" marL="0" marR="0" rtl="0" algn="l">
              <a:lnSpc>
                <a:spcPct val="115000"/>
              </a:lnSpc>
              <a:spcBef>
                <a:spcPts val="0"/>
              </a:spcBef>
              <a:spcAft>
                <a:spcPts val="0"/>
              </a:spcAft>
              <a:buClr>
                <a:schemeClr val="dk2"/>
              </a:buClr>
              <a:buSzPct val="25000"/>
              <a:buFont typeface="Source Code Pro"/>
              <a:buNone/>
            </a:pPr>
            <a:r>
              <a:rPr b="0" i="0" lang="en" sz="1800" u="none" cap="none" strike="noStrike">
                <a:solidFill>
                  <a:schemeClr val="dk2"/>
                </a:solidFill>
                <a:latin typeface="Source Code Pro"/>
                <a:ea typeface="Source Code Pro"/>
                <a:cs typeface="Source Code Pro"/>
                <a:sym typeface="Source Code Pro"/>
              </a:rPr>
              <a:t>Finn bought 3 chocolate candies from the corner store. The total cost for all of the candies was 36 cents. If each candy cost the same amount, what was the price of one chocolate candy?</a:t>
            </a: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251" name="Shape 251"/>
        <p:cNvGrpSpPr/>
        <p:nvPr/>
      </p:nvGrpSpPr>
      <p:grpSpPr>
        <a:xfrm>
          <a:off x="0" y="0"/>
          <a:ext cx="0" cy="0"/>
          <a:chOff x="0" y="0"/>
          <a:chExt cx="0" cy="0"/>
        </a:xfrm>
      </p:grpSpPr>
      <p:sp>
        <p:nvSpPr>
          <p:cNvPr id="252" name="Shape 252"/>
          <p:cNvSpPr txBox="1"/>
          <p:nvPr>
            <p:ph type="title"/>
          </p:nvPr>
        </p:nvSpPr>
        <p:spPr>
          <a:xfrm>
            <a:off x="311700" y="372500"/>
            <a:ext cx="8520599" cy="733499"/>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chemeClr val="dk2"/>
              </a:buClr>
              <a:buSzPct val="25000"/>
              <a:buFont typeface="Oswald"/>
              <a:buNone/>
            </a:pPr>
            <a:r>
              <a:rPr b="0" i="0" lang="en" sz="3000" u="none" cap="none" strike="noStrike">
                <a:solidFill>
                  <a:schemeClr val="dk2"/>
                </a:solidFill>
                <a:latin typeface="Oswald"/>
                <a:ea typeface="Oswald"/>
                <a:cs typeface="Oswald"/>
                <a:sym typeface="Oswald"/>
              </a:rPr>
              <a:t>8</a:t>
            </a:r>
          </a:p>
        </p:txBody>
      </p:sp>
      <p:sp>
        <p:nvSpPr>
          <p:cNvPr id="253" name="Shape 253"/>
          <p:cNvSpPr txBox="1"/>
          <p:nvPr>
            <p:ph idx="1" type="body"/>
          </p:nvPr>
        </p:nvSpPr>
        <p:spPr>
          <a:xfrm>
            <a:off x="311700" y="1468825"/>
            <a:ext cx="8520599" cy="3099900"/>
          </a:xfrm>
          <a:prstGeom prst="rect">
            <a:avLst/>
          </a:prstGeom>
          <a:noFill/>
          <a:ln>
            <a:noFill/>
          </a:ln>
        </p:spPr>
        <p:txBody>
          <a:bodyPr anchorCtr="0" anchor="t" bIns="91425" lIns="91425" rIns="91425" tIns="91425">
            <a:noAutofit/>
          </a:bodyPr>
          <a:lstStyle/>
          <a:p>
            <a:pPr indent="0" lvl="0" marL="0" marR="0" rtl="0" algn="l">
              <a:lnSpc>
                <a:spcPct val="115000"/>
              </a:lnSpc>
              <a:spcBef>
                <a:spcPts val="0"/>
              </a:spcBef>
              <a:spcAft>
                <a:spcPts val="0"/>
              </a:spcAft>
              <a:buClr>
                <a:schemeClr val="dk2"/>
              </a:buClr>
              <a:buSzPct val="25000"/>
              <a:buFont typeface="Source Code Pro"/>
              <a:buNone/>
            </a:pPr>
            <a:r>
              <a:rPr b="0" i="0" lang="en" sz="1800" u="none" cap="none" strike="noStrike">
                <a:solidFill>
                  <a:schemeClr val="dk2"/>
                </a:solidFill>
                <a:latin typeface="Source Code Pro"/>
                <a:ea typeface="Source Code Pro"/>
                <a:cs typeface="Source Code Pro"/>
                <a:sym typeface="Source Code Pro"/>
              </a:rPr>
              <a:t>Your friend brought some pretzels for you both to share at lunch.</a:t>
            </a: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257" name="Shape 257"/>
        <p:cNvGrpSpPr/>
        <p:nvPr/>
      </p:nvGrpSpPr>
      <p:grpSpPr>
        <a:xfrm>
          <a:off x="0" y="0"/>
          <a:ext cx="0" cy="0"/>
          <a:chOff x="0" y="0"/>
          <a:chExt cx="0" cy="0"/>
        </a:xfrm>
      </p:grpSpPr>
      <p:sp>
        <p:nvSpPr>
          <p:cNvPr id="258" name="Shape 258"/>
          <p:cNvSpPr txBox="1"/>
          <p:nvPr>
            <p:ph type="title"/>
          </p:nvPr>
        </p:nvSpPr>
        <p:spPr>
          <a:xfrm>
            <a:off x="311700" y="372500"/>
            <a:ext cx="8520599" cy="733499"/>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chemeClr val="dk2"/>
              </a:buClr>
              <a:buSzPct val="25000"/>
              <a:buFont typeface="Oswald"/>
              <a:buNone/>
            </a:pPr>
            <a:r>
              <a:rPr b="0" i="0" lang="en" sz="3000" u="none" cap="none" strike="noStrike">
                <a:solidFill>
                  <a:schemeClr val="dk2"/>
                </a:solidFill>
                <a:latin typeface="Oswald"/>
                <a:ea typeface="Oswald"/>
                <a:cs typeface="Oswald"/>
                <a:sym typeface="Oswald"/>
              </a:rPr>
              <a:t>8</a:t>
            </a:r>
          </a:p>
        </p:txBody>
      </p:sp>
      <p:sp>
        <p:nvSpPr>
          <p:cNvPr id="259" name="Shape 259"/>
          <p:cNvSpPr txBox="1"/>
          <p:nvPr>
            <p:ph idx="1" type="body"/>
          </p:nvPr>
        </p:nvSpPr>
        <p:spPr>
          <a:xfrm>
            <a:off x="311700" y="1468825"/>
            <a:ext cx="8520599" cy="3099900"/>
          </a:xfrm>
          <a:prstGeom prst="rect">
            <a:avLst/>
          </a:prstGeom>
          <a:noFill/>
          <a:ln>
            <a:noFill/>
          </a:ln>
        </p:spPr>
        <p:txBody>
          <a:bodyPr anchorCtr="0" anchor="t" bIns="91425" lIns="91425" rIns="91425" tIns="91425">
            <a:noAutofit/>
          </a:bodyPr>
          <a:lstStyle/>
          <a:p>
            <a:pPr indent="0" lvl="0" marL="0" marR="0" rtl="0" algn="l">
              <a:lnSpc>
                <a:spcPct val="115000"/>
              </a:lnSpc>
              <a:spcBef>
                <a:spcPts val="0"/>
              </a:spcBef>
              <a:spcAft>
                <a:spcPts val="0"/>
              </a:spcAft>
              <a:buClr>
                <a:schemeClr val="dk2"/>
              </a:buClr>
              <a:buSzPct val="25000"/>
              <a:buFont typeface="Source Code Pro"/>
              <a:buNone/>
            </a:pPr>
            <a:r>
              <a:rPr b="0" i="0" lang="en" sz="1800" u="none" cap="none" strike="noStrike">
                <a:solidFill>
                  <a:schemeClr val="dk2"/>
                </a:solidFill>
                <a:latin typeface="Source Code Pro"/>
                <a:ea typeface="Source Code Pro"/>
                <a:cs typeface="Source Code Pro"/>
                <a:sym typeface="Source Code Pro"/>
              </a:rPr>
              <a:t>Your friend brought 18 pretzels for you both to share at lunch.</a:t>
            </a: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263" name="Shape 263"/>
        <p:cNvGrpSpPr/>
        <p:nvPr/>
      </p:nvGrpSpPr>
      <p:grpSpPr>
        <a:xfrm>
          <a:off x="0" y="0"/>
          <a:ext cx="0" cy="0"/>
          <a:chOff x="0" y="0"/>
          <a:chExt cx="0" cy="0"/>
        </a:xfrm>
      </p:grpSpPr>
      <p:sp>
        <p:nvSpPr>
          <p:cNvPr id="264" name="Shape 264"/>
          <p:cNvSpPr txBox="1"/>
          <p:nvPr>
            <p:ph type="title"/>
          </p:nvPr>
        </p:nvSpPr>
        <p:spPr>
          <a:xfrm>
            <a:off x="311700" y="372500"/>
            <a:ext cx="8520599" cy="733499"/>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chemeClr val="dk2"/>
              </a:buClr>
              <a:buSzPct val="25000"/>
              <a:buFont typeface="Oswald"/>
              <a:buNone/>
            </a:pPr>
            <a:r>
              <a:rPr b="0" i="0" lang="en" sz="3000" u="none" cap="none" strike="noStrike">
                <a:solidFill>
                  <a:schemeClr val="dk2"/>
                </a:solidFill>
                <a:latin typeface="Oswald"/>
                <a:ea typeface="Oswald"/>
                <a:cs typeface="Oswald"/>
                <a:sym typeface="Oswald"/>
              </a:rPr>
              <a:t>8</a:t>
            </a:r>
          </a:p>
        </p:txBody>
      </p:sp>
      <p:sp>
        <p:nvSpPr>
          <p:cNvPr id="265" name="Shape 265"/>
          <p:cNvSpPr txBox="1"/>
          <p:nvPr>
            <p:ph idx="1" type="body"/>
          </p:nvPr>
        </p:nvSpPr>
        <p:spPr>
          <a:xfrm>
            <a:off x="311700" y="1468825"/>
            <a:ext cx="8520599" cy="3099900"/>
          </a:xfrm>
          <a:prstGeom prst="rect">
            <a:avLst/>
          </a:prstGeom>
          <a:noFill/>
          <a:ln>
            <a:noFill/>
          </a:ln>
        </p:spPr>
        <p:txBody>
          <a:bodyPr anchorCtr="0" anchor="t" bIns="91425" lIns="91425" rIns="91425" tIns="91425">
            <a:noAutofit/>
          </a:bodyPr>
          <a:lstStyle/>
          <a:p>
            <a:pPr indent="0" lvl="0" marL="0" marR="0" rtl="0" algn="l">
              <a:lnSpc>
                <a:spcPct val="115000"/>
              </a:lnSpc>
              <a:spcBef>
                <a:spcPts val="0"/>
              </a:spcBef>
              <a:spcAft>
                <a:spcPts val="0"/>
              </a:spcAft>
              <a:buClr>
                <a:schemeClr val="dk2"/>
              </a:buClr>
              <a:buSzPct val="25000"/>
              <a:buFont typeface="Source Code Pro"/>
              <a:buNone/>
            </a:pPr>
            <a:r>
              <a:rPr b="0" i="0" lang="en" sz="1800" u="none" cap="none" strike="noStrike">
                <a:solidFill>
                  <a:schemeClr val="dk2"/>
                </a:solidFill>
                <a:latin typeface="Source Code Pro"/>
                <a:ea typeface="Source Code Pro"/>
                <a:cs typeface="Source Code Pro"/>
                <a:sym typeface="Source Code Pro"/>
              </a:rPr>
              <a:t>Your friend brought 18 pretzels for you both to share at lunch. If you share the pretzels equally, how many will you get?</a:t>
            </a: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69" name="Shape 269"/>
        <p:cNvGrpSpPr/>
        <p:nvPr/>
      </p:nvGrpSpPr>
      <p:grpSpPr>
        <a:xfrm>
          <a:off x="0" y="0"/>
          <a:ext cx="0" cy="0"/>
          <a:chOff x="0" y="0"/>
          <a:chExt cx="0" cy="0"/>
        </a:xfrm>
      </p:grpSpPr>
      <p:sp>
        <p:nvSpPr>
          <p:cNvPr id="270" name="Shape 270"/>
          <p:cNvSpPr txBox="1"/>
          <p:nvPr>
            <p:ph type="title"/>
          </p:nvPr>
        </p:nvSpPr>
        <p:spPr>
          <a:xfrm>
            <a:off x="311700" y="372500"/>
            <a:ext cx="8520599" cy="733499"/>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chemeClr val="dk2"/>
              </a:buClr>
              <a:buSzPct val="25000"/>
              <a:buFont typeface="Oswald"/>
              <a:buNone/>
            </a:pPr>
            <a:r>
              <a:rPr b="0" i="0" lang="en" sz="3000" u="none" cap="none" strike="noStrike">
                <a:solidFill>
                  <a:schemeClr val="dk2"/>
                </a:solidFill>
                <a:latin typeface="Oswald"/>
                <a:ea typeface="Oswald"/>
                <a:cs typeface="Oswald"/>
                <a:sym typeface="Oswald"/>
              </a:rPr>
              <a:t>9</a:t>
            </a:r>
          </a:p>
        </p:txBody>
      </p:sp>
      <p:sp>
        <p:nvSpPr>
          <p:cNvPr id="271" name="Shape 271"/>
          <p:cNvSpPr txBox="1"/>
          <p:nvPr>
            <p:ph idx="1" type="body"/>
          </p:nvPr>
        </p:nvSpPr>
        <p:spPr>
          <a:xfrm>
            <a:off x="311700" y="1468825"/>
            <a:ext cx="8520599" cy="3099900"/>
          </a:xfrm>
          <a:prstGeom prst="rect">
            <a:avLst/>
          </a:prstGeom>
          <a:noFill/>
          <a:ln>
            <a:noFill/>
          </a:ln>
        </p:spPr>
        <p:txBody>
          <a:bodyPr anchorCtr="0" anchor="t" bIns="91425" lIns="91425" rIns="91425" tIns="91425">
            <a:noAutofit/>
          </a:bodyPr>
          <a:lstStyle/>
          <a:p>
            <a:pPr indent="0" lvl="0" marL="0" marR="0" rtl="0" algn="l">
              <a:lnSpc>
                <a:spcPct val="115000"/>
              </a:lnSpc>
              <a:spcBef>
                <a:spcPts val="0"/>
              </a:spcBef>
              <a:spcAft>
                <a:spcPts val="0"/>
              </a:spcAft>
              <a:buClr>
                <a:schemeClr val="dk2"/>
              </a:buClr>
              <a:buSzPct val="25000"/>
              <a:buFont typeface="Source Code Pro"/>
              <a:buNone/>
            </a:pPr>
            <a:r>
              <a:rPr b="0" i="0" lang="en" sz="1800" u="none" cap="none" strike="noStrike">
                <a:solidFill>
                  <a:schemeClr val="dk2"/>
                </a:solidFill>
                <a:latin typeface="Source Code Pro"/>
                <a:ea typeface="Source Code Pro"/>
                <a:cs typeface="Source Code Pro"/>
                <a:sym typeface="Source Code Pro"/>
              </a:rPr>
              <a:t>Reggie is making some extra small pepperoni pizzas at a restaurant. He puts the same number of pepperoni slices on each pizza.</a:t>
            </a: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75" name="Shape 275"/>
        <p:cNvGrpSpPr/>
        <p:nvPr/>
      </p:nvGrpSpPr>
      <p:grpSpPr>
        <a:xfrm>
          <a:off x="0" y="0"/>
          <a:ext cx="0" cy="0"/>
          <a:chOff x="0" y="0"/>
          <a:chExt cx="0" cy="0"/>
        </a:xfrm>
      </p:grpSpPr>
      <p:sp>
        <p:nvSpPr>
          <p:cNvPr id="276" name="Shape 276"/>
          <p:cNvSpPr txBox="1"/>
          <p:nvPr>
            <p:ph type="title"/>
          </p:nvPr>
        </p:nvSpPr>
        <p:spPr>
          <a:xfrm>
            <a:off x="311700" y="372500"/>
            <a:ext cx="8520599" cy="733499"/>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chemeClr val="dk2"/>
              </a:buClr>
              <a:buSzPct val="25000"/>
              <a:buFont typeface="Oswald"/>
              <a:buNone/>
            </a:pPr>
            <a:r>
              <a:rPr b="0" i="0" lang="en" sz="3000" u="none" cap="none" strike="noStrike">
                <a:solidFill>
                  <a:schemeClr val="dk2"/>
                </a:solidFill>
                <a:latin typeface="Oswald"/>
                <a:ea typeface="Oswald"/>
                <a:cs typeface="Oswald"/>
                <a:sym typeface="Oswald"/>
              </a:rPr>
              <a:t>9</a:t>
            </a:r>
          </a:p>
        </p:txBody>
      </p:sp>
      <p:sp>
        <p:nvSpPr>
          <p:cNvPr id="277" name="Shape 277"/>
          <p:cNvSpPr txBox="1"/>
          <p:nvPr>
            <p:ph idx="1" type="body"/>
          </p:nvPr>
        </p:nvSpPr>
        <p:spPr>
          <a:xfrm>
            <a:off x="311700" y="1468825"/>
            <a:ext cx="8520599" cy="3099900"/>
          </a:xfrm>
          <a:prstGeom prst="rect">
            <a:avLst/>
          </a:prstGeom>
          <a:noFill/>
          <a:ln>
            <a:noFill/>
          </a:ln>
        </p:spPr>
        <p:txBody>
          <a:bodyPr anchorCtr="0" anchor="t" bIns="91425" lIns="91425" rIns="91425" tIns="91425">
            <a:noAutofit/>
          </a:bodyPr>
          <a:lstStyle/>
          <a:p>
            <a:pPr indent="0" lvl="0" marL="0" marR="0" rtl="0" algn="l">
              <a:lnSpc>
                <a:spcPct val="115000"/>
              </a:lnSpc>
              <a:spcBef>
                <a:spcPts val="0"/>
              </a:spcBef>
              <a:spcAft>
                <a:spcPts val="0"/>
              </a:spcAft>
              <a:buClr>
                <a:schemeClr val="dk2"/>
              </a:buClr>
              <a:buSzPct val="25000"/>
              <a:buFont typeface="Source Code Pro"/>
              <a:buNone/>
            </a:pPr>
            <a:r>
              <a:rPr b="0" i="0" lang="en" sz="1800" u="none" cap="none" strike="noStrike">
                <a:solidFill>
                  <a:schemeClr val="dk2"/>
                </a:solidFill>
                <a:latin typeface="Source Code Pro"/>
                <a:ea typeface="Source Code Pro"/>
                <a:cs typeface="Source Code Pro"/>
                <a:sym typeface="Source Code Pro"/>
              </a:rPr>
              <a:t>Reggie is making 10 extra small pepperoni pizzas at a restaurant. He puts the same number of pepperoni slices on each pizza.</a:t>
            </a: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81" name="Shape 281"/>
        <p:cNvGrpSpPr/>
        <p:nvPr/>
      </p:nvGrpSpPr>
      <p:grpSpPr>
        <a:xfrm>
          <a:off x="0" y="0"/>
          <a:ext cx="0" cy="0"/>
          <a:chOff x="0" y="0"/>
          <a:chExt cx="0" cy="0"/>
        </a:xfrm>
      </p:grpSpPr>
      <p:sp>
        <p:nvSpPr>
          <p:cNvPr id="282" name="Shape 282"/>
          <p:cNvSpPr txBox="1"/>
          <p:nvPr>
            <p:ph type="title"/>
          </p:nvPr>
        </p:nvSpPr>
        <p:spPr>
          <a:xfrm>
            <a:off x="311700" y="372500"/>
            <a:ext cx="8520599" cy="733499"/>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chemeClr val="dk2"/>
              </a:buClr>
              <a:buSzPct val="25000"/>
              <a:buFont typeface="Oswald"/>
              <a:buNone/>
            </a:pPr>
            <a:r>
              <a:rPr b="0" i="0" lang="en" sz="3000" u="none" cap="none" strike="noStrike">
                <a:solidFill>
                  <a:schemeClr val="dk2"/>
                </a:solidFill>
                <a:latin typeface="Oswald"/>
                <a:ea typeface="Oswald"/>
                <a:cs typeface="Oswald"/>
                <a:sym typeface="Oswald"/>
              </a:rPr>
              <a:t>9</a:t>
            </a:r>
          </a:p>
        </p:txBody>
      </p:sp>
      <p:sp>
        <p:nvSpPr>
          <p:cNvPr id="283" name="Shape 283"/>
          <p:cNvSpPr txBox="1"/>
          <p:nvPr>
            <p:ph idx="1" type="body"/>
          </p:nvPr>
        </p:nvSpPr>
        <p:spPr>
          <a:xfrm>
            <a:off x="311700" y="1468825"/>
            <a:ext cx="8520599" cy="3099900"/>
          </a:xfrm>
          <a:prstGeom prst="rect">
            <a:avLst/>
          </a:prstGeom>
          <a:noFill/>
          <a:ln>
            <a:noFill/>
          </a:ln>
        </p:spPr>
        <p:txBody>
          <a:bodyPr anchorCtr="0" anchor="t" bIns="91425" lIns="91425" rIns="91425" tIns="91425">
            <a:noAutofit/>
          </a:bodyPr>
          <a:lstStyle/>
          <a:p>
            <a:pPr indent="0" lvl="0" marL="0" marR="0" rtl="0" algn="l">
              <a:lnSpc>
                <a:spcPct val="115000"/>
              </a:lnSpc>
              <a:spcBef>
                <a:spcPts val="0"/>
              </a:spcBef>
              <a:spcAft>
                <a:spcPts val="0"/>
              </a:spcAft>
              <a:buClr>
                <a:schemeClr val="dk2"/>
              </a:buClr>
              <a:buSzPct val="25000"/>
              <a:buFont typeface="Source Code Pro"/>
              <a:buNone/>
            </a:pPr>
            <a:r>
              <a:rPr b="0" i="0" lang="en" sz="1800" u="none" cap="none" strike="noStrike">
                <a:solidFill>
                  <a:schemeClr val="dk2"/>
                </a:solidFill>
                <a:latin typeface="Source Code Pro"/>
                <a:ea typeface="Source Code Pro"/>
                <a:cs typeface="Source Code Pro"/>
                <a:sym typeface="Source Code Pro"/>
              </a:rPr>
              <a:t>Reggie is making 10 extra small pepperoni pizzas at a restaurant. He puts the same number of pepperoni slices on each pizza. If he uses a total of 80 pepperoni slices, how many slices did he put on each pizza?</a:t>
            </a:r>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287" name="Shape 287"/>
        <p:cNvGrpSpPr/>
        <p:nvPr/>
      </p:nvGrpSpPr>
      <p:grpSpPr>
        <a:xfrm>
          <a:off x="0" y="0"/>
          <a:ext cx="0" cy="0"/>
          <a:chOff x="0" y="0"/>
          <a:chExt cx="0" cy="0"/>
        </a:xfrm>
      </p:grpSpPr>
      <p:sp>
        <p:nvSpPr>
          <p:cNvPr id="288" name="Shape 288"/>
          <p:cNvSpPr txBox="1"/>
          <p:nvPr>
            <p:ph type="title"/>
          </p:nvPr>
        </p:nvSpPr>
        <p:spPr>
          <a:xfrm>
            <a:off x="311700" y="372500"/>
            <a:ext cx="8520599" cy="733499"/>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chemeClr val="dk2"/>
              </a:buClr>
              <a:buSzPct val="25000"/>
              <a:buFont typeface="Oswald"/>
              <a:buNone/>
            </a:pPr>
            <a:r>
              <a:rPr b="0" i="0" lang="en" sz="3000" u="none" cap="none" strike="noStrike">
                <a:solidFill>
                  <a:schemeClr val="dk2"/>
                </a:solidFill>
                <a:latin typeface="Oswald"/>
                <a:ea typeface="Oswald"/>
                <a:cs typeface="Oswald"/>
                <a:sym typeface="Oswald"/>
              </a:rPr>
              <a:t>10</a:t>
            </a:r>
          </a:p>
        </p:txBody>
      </p:sp>
      <p:sp>
        <p:nvSpPr>
          <p:cNvPr id="289" name="Shape 289"/>
          <p:cNvSpPr txBox="1"/>
          <p:nvPr>
            <p:ph idx="1" type="body"/>
          </p:nvPr>
        </p:nvSpPr>
        <p:spPr>
          <a:xfrm>
            <a:off x="311700" y="1468825"/>
            <a:ext cx="8520599" cy="3099900"/>
          </a:xfrm>
          <a:prstGeom prst="rect">
            <a:avLst/>
          </a:prstGeom>
          <a:noFill/>
          <a:ln>
            <a:noFill/>
          </a:ln>
        </p:spPr>
        <p:txBody>
          <a:bodyPr anchorCtr="0" anchor="t" bIns="91425" lIns="91425" rIns="91425" tIns="91425">
            <a:noAutofit/>
          </a:bodyPr>
          <a:lstStyle/>
          <a:p>
            <a:pPr indent="0" lvl="0" marL="0" marR="0" rtl="0" algn="l">
              <a:lnSpc>
                <a:spcPct val="115000"/>
              </a:lnSpc>
              <a:spcBef>
                <a:spcPts val="0"/>
              </a:spcBef>
              <a:spcAft>
                <a:spcPts val="0"/>
              </a:spcAft>
              <a:buClr>
                <a:schemeClr val="dk2"/>
              </a:buClr>
              <a:buSzPct val="25000"/>
              <a:buFont typeface="Source Code Pro"/>
              <a:buNone/>
            </a:pPr>
            <a:r>
              <a:rPr b="0" i="0" lang="en" sz="1800" u="none" cap="none" strike="noStrike">
                <a:solidFill>
                  <a:schemeClr val="dk2"/>
                </a:solidFill>
                <a:latin typeface="Source Code Pro"/>
                <a:ea typeface="Source Code Pro"/>
                <a:cs typeface="Source Code Pro"/>
                <a:sym typeface="Source Code Pro"/>
              </a:rPr>
              <a:t>Devon bought some packs of Pokemon cards. After opening all the packs he had a lot of new Pokemon cards.</a:t>
            </a: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9" name="Shape 79"/>
        <p:cNvGrpSpPr/>
        <p:nvPr/>
      </p:nvGrpSpPr>
      <p:grpSpPr>
        <a:xfrm>
          <a:off x="0" y="0"/>
          <a:ext cx="0" cy="0"/>
          <a:chOff x="0" y="0"/>
          <a:chExt cx="0" cy="0"/>
        </a:xfrm>
      </p:grpSpPr>
      <p:sp>
        <p:nvSpPr>
          <p:cNvPr id="80" name="Shape 80"/>
          <p:cNvSpPr txBox="1"/>
          <p:nvPr>
            <p:ph type="title"/>
          </p:nvPr>
        </p:nvSpPr>
        <p:spPr>
          <a:xfrm>
            <a:off x="311700" y="372500"/>
            <a:ext cx="8520599" cy="733499"/>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chemeClr val="dk2"/>
              </a:buClr>
              <a:buSzPct val="25000"/>
              <a:buFont typeface="Oswald"/>
              <a:buNone/>
            </a:pPr>
            <a:r>
              <a:rPr b="0" i="0" lang="en" sz="3000" u="none" cap="none" strike="noStrike">
                <a:solidFill>
                  <a:schemeClr val="dk2"/>
                </a:solidFill>
                <a:latin typeface="Oswald"/>
                <a:ea typeface="Oswald"/>
                <a:cs typeface="Oswald"/>
                <a:sym typeface="Oswald"/>
              </a:rPr>
              <a:t>1</a:t>
            </a:r>
          </a:p>
        </p:txBody>
      </p:sp>
      <p:sp>
        <p:nvSpPr>
          <p:cNvPr id="81" name="Shape 81"/>
          <p:cNvSpPr txBox="1"/>
          <p:nvPr>
            <p:ph idx="1" type="body"/>
          </p:nvPr>
        </p:nvSpPr>
        <p:spPr>
          <a:xfrm>
            <a:off x="311700" y="1468825"/>
            <a:ext cx="8520599" cy="3099900"/>
          </a:xfrm>
          <a:prstGeom prst="rect">
            <a:avLst/>
          </a:prstGeom>
          <a:noFill/>
          <a:ln>
            <a:noFill/>
          </a:ln>
        </p:spPr>
        <p:txBody>
          <a:bodyPr anchorCtr="0" anchor="t" bIns="91425" lIns="91425" rIns="91425" tIns="91425">
            <a:noAutofit/>
          </a:bodyPr>
          <a:lstStyle/>
          <a:p>
            <a:pPr indent="0" lvl="0" marL="0" marR="0" rtl="0" algn="l">
              <a:lnSpc>
                <a:spcPct val="115000"/>
              </a:lnSpc>
              <a:spcBef>
                <a:spcPts val="0"/>
              </a:spcBef>
              <a:spcAft>
                <a:spcPts val="0"/>
              </a:spcAft>
              <a:buClr>
                <a:schemeClr val="dk2"/>
              </a:buClr>
              <a:buSzPct val="25000"/>
              <a:buFont typeface="Source Code Pro"/>
              <a:buNone/>
            </a:pPr>
            <a:r>
              <a:rPr b="0" i="0" lang="en" sz="1800" u="none" cap="none" strike="noStrike">
                <a:solidFill>
                  <a:schemeClr val="dk2"/>
                </a:solidFill>
                <a:latin typeface="Source Code Pro"/>
                <a:ea typeface="Source Code Pro"/>
                <a:cs typeface="Source Code Pro"/>
                <a:sym typeface="Source Code Pro"/>
              </a:rPr>
              <a:t>Heather has some stickers she is going to put into 4 treat bags for her birthday party. She puts the same number of stickers in each bag. </a:t>
            </a:r>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293" name="Shape 293"/>
        <p:cNvGrpSpPr/>
        <p:nvPr/>
      </p:nvGrpSpPr>
      <p:grpSpPr>
        <a:xfrm>
          <a:off x="0" y="0"/>
          <a:ext cx="0" cy="0"/>
          <a:chOff x="0" y="0"/>
          <a:chExt cx="0" cy="0"/>
        </a:xfrm>
      </p:grpSpPr>
      <p:sp>
        <p:nvSpPr>
          <p:cNvPr id="294" name="Shape 294"/>
          <p:cNvSpPr txBox="1"/>
          <p:nvPr>
            <p:ph type="title"/>
          </p:nvPr>
        </p:nvSpPr>
        <p:spPr>
          <a:xfrm>
            <a:off x="311700" y="372500"/>
            <a:ext cx="8520599" cy="733499"/>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chemeClr val="dk2"/>
              </a:buClr>
              <a:buSzPct val="25000"/>
              <a:buFont typeface="Oswald"/>
              <a:buNone/>
            </a:pPr>
            <a:r>
              <a:rPr b="0" i="0" lang="en" sz="3000" u="none" cap="none" strike="noStrike">
                <a:solidFill>
                  <a:schemeClr val="dk2"/>
                </a:solidFill>
                <a:latin typeface="Oswald"/>
                <a:ea typeface="Oswald"/>
                <a:cs typeface="Oswald"/>
                <a:sym typeface="Oswald"/>
              </a:rPr>
              <a:t>10</a:t>
            </a:r>
          </a:p>
        </p:txBody>
      </p:sp>
      <p:sp>
        <p:nvSpPr>
          <p:cNvPr id="295" name="Shape 295"/>
          <p:cNvSpPr txBox="1"/>
          <p:nvPr>
            <p:ph idx="1" type="body"/>
          </p:nvPr>
        </p:nvSpPr>
        <p:spPr>
          <a:xfrm>
            <a:off x="311700" y="1468825"/>
            <a:ext cx="8520599" cy="3099900"/>
          </a:xfrm>
          <a:prstGeom prst="rect">
            <a:avLst/>
          </a:prstGeom>
          <a:noFill/>
          <a:ln>
            <a:noFill/>
          </a:ln>
        </p:spPr>
        <p:txBody>
          <a:bodyPr anchorCtr="0" anchor="t" bIns="91425" lIns="91425" rIns="91425" tIns="91425">
            <a:noAutofit/>
          </a:bodyPr>
          <a:lstStyle/>
          <a:p>
            <a:pPr indent="0" lvl="0" marL="0" marR="0" rtl="0" algn="l">
              <a:lnSpc>
                <a:spcPct val="115000"/>
              </a:lnSpc>
              <a:spcBef>
                <a:spcPts val="0"/>
              </a:spcBef>
              <a:spcAft>
                <a:spcPts val="0"/>
              </a:spcAft>
              <a:buClr>
                <a:schemeClr val="dk2"/>
              </a:buClr>
              <a:buSzPct val="25000"/>
              <a:buFont typeface="Source Code Pro"/>
              <a:buNone/>
            </a:pPr>
            <a:r>
              <a:rPr b="0" i="0" lang="en" sz="1800" u="none" cap="none" strike="noStrike">
                <a:solidFill>
                  <a:schemeClr val="dk2"/>
                </a:solidFill>
                <a:latin typeface="Source Code Pro"/>
                <a:ea typeface="Source Code Pro"/>
                <a:cs typeface="Source Code Pro"/>
                <a:sym typeface="Source Code Pro"/>
              </a:rPr>
              <a:t>Devon bought 5 packs of Pokemon cards. After opening all the packs he had a lot of new Pokemon cards.</a:t>
            </a:r>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299" name="Shape 299"/>
        <p:cNvGrpSpPr/>
        <p:nvPr/>
      </p:nvGrpSpPr>
      <p:grpSpPr>
        <a:xfrm>
          <a:off x="0" y="0"/>
          <a:ext cx="0" cy="0"/>
          <a:chOff x="0" y="0"/>
          <a:chExt cx="0" cy="0"/>
        </a:xfrm>
      </p:grpSpPr>
      <p:sp>
        <p:nvSpPr>
          <p:cNvPr id="300" name="Shape 300"/>
          <p:cNvSpPr txBox="1"/>
          <p:nvPr>
            <p:ph type="title"/>
          </p:nvPr>
        </p:nvSpPr>
        <p:spPr>
          <a:xfrm>
            <a:off x="311700" y="372500"/>
            <a:ext cx="8520599" cy="733499"/>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chemeClr val="dk2"/>
              </a:buClr>
              <a:buSzPct val="25000"/>
              <a:buFont typeface="Oswald"/>
              <a:buNone/>
            </a:pPr>
            <a:r>
              <a:rPr b="0" i="0" lang="en" sz="3000" u="none" cap="none" strike="noStrike">
                <a:solidFill>
                  <a:schemeClr val="dk2"/>
                </a:solidFill>
                <a:latin typeface="Oswald"/>
                <a:ea typeface="Oswald"/>
                <a:cs typeface="Oswald"/>
                <a:sym typeface="Oswald"/>
              </a:rPr>
              <a:t>10</a:t>
            </a:r>
          </a:p>
        </p:txBody>
      </p:sp>
      <p:sp>
        <p:nvSpPr>
          <p:cNvPr id="301" name="Shape 301"/>
          <p:cNvSpPr txBox="1"/>
          <p:nvPr>
            <p:ph idx="1" type="body"/>
          </p:nvPr>
        </p:nvSpPr>
        <p:spPr>
          <a:xfrm>
            <a:off x="311700" y="1468825"/>
            <a:ext cx="8520599" cy="3099900"/>
          </a:xfrm>
          <a:prstGeom prst="rect">
            <a:avLst/>
          </a:prstGeom>
          <a:noFill/>
          <a:ln>
            <a:noFill/>
          </a:ln>
        </p:spPr>
        <p:txBody>
          <a:bodyPr anchorCtr="0" anchor="t" bIns="91425" lIns="91425" rIns="91425" tIns="91425">
            <a:noAutofit/>
          </a:bodyPr>
          <a:lstStyle/>
          <a:p>
            <a:pPr indent="0" lvl="0" marL="0" marR="0" rtl="0" algn="l">
              <a:lnSpc>
                <a:spcPct val="115000"/>
              </a:lnSpc>
              <a:spcBef>
                <a:spcPts val="0"/>
              </a:spcBef>
              <a:spcAft>
                <a:spcPts val="0"/>
              </a:spcAft>
              <a:buClr>
                <a:schemeClr val="dk2"/>
              </a:buClr>
              <a:buSzPct val="25000"/>
              <a:buFont typeface="Source Code Pro"/>
              <a:buNone/>
            </a:pPr>
            <a:r>
              <a:rPr b="0" i="0" lang="en" sz="1800" u="none" cap="none" strike="noStrike">
                <a:solidFill>
                  <a:schemeClr val="dk2"/>
                </a:solidFill>
                <a:latin typeface="Source Code Pro"/>
                <a:ea typeface="Source Code Pro"/>
                <a:cs typeface="Source Code Pro"/>
                <a:sym typeface="Source Code Pro"/>
              </a:rPr>
              <a:t>Devon bought 5 packs of Pokemon cards. After opening all the packs he had 50 new Pokemon cards.</a:t>
            </a:r>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305" name="Shape 305"/>
        <p:cNvGrpSpPr/>
        <p:nvPr/>
      </p:nvGrpSpPr>
      <p:grpSpPr>
        <a:xfrm>
          <a:off x="0" y="0"/>
          <a:ext cx="0" cy="0"/>
          <a:chOff x="0" y="0"/>
          <a:chExt cx="0" cy="0"/>
        </a:xfrm>
      </p:grpSpPr>
      <p:sp>
        <p:nvSpPr>
          <p:cNvPr id="306" name="Shape 306"/>
          <p:cNvSpPr txBox="1"/>
          <p:nvPr>
            <p:ph type="title"/>
          </p:nvPr>
        </p:nvSpPr>
        <p:spPr>
          <a:xfrm>
            <a:off x="311700" y="372500"/>
            <a:ext cx="8520599" cy="733499"/>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chemeClr val="dk2"/>
              </a:buClr>
              <a:buSzPct val="25000"/>
              <a:buFont typeface="Oswald"/>
              <a:buNone/>
            </a:pPr>
            <a:r>
              <a:rPr b="0" i="0" lang="en" sz="3000" u="none" cap="none" strike="noStrike">
                <a:solidFill>
                  <a:schemeClr val="dk2"/>
                </a:solidFill>
                <a:latin typeface="Oswald"/>
                <a:ea typeface="Oswald"/>
                <a:cs typeface="Oswald"/>
                <a:sym typeface="Oswald"/>
              </a:rPr>
              <a:t>10</a:t>
            </a:r>
          </a:p>
        </p:txBody>
      </p:sp>
      <p:sp>
        <p:nvSpPr>
          <p:cNvPr id="307" name="Shape 307"/>
          <p:cNvSpPr txBox="1"/>
          <p:nvPr>
            <p:ph idx="1" type="body"/>
          </p:nvPr>
        </p:nvSpPr>
        <p:spPr>
          <a:xfrm>
            <a:off x="311700" y="1468825"/>
            <a:ext cx="8520599" cy="3099900"/>
          </a:xfrm>
          <a:prstGeom prst="rect">
            <a:avLst/>
          </a:prstGeom>
          <a:noFill/>
          <a:ln>
            <a:noFill/>
          </a:ln>
        </p:spPr>
        <p:txBody>
          <a:bodyPr anchorCtr="0" anchor="t" bIns="91425" lIns="91425" rIns="91425" tIns="91425">
            <a:noAutofit/>
          </a:bodyPr>
          <a:lstStyle/>
          <a:p>
            <a:pPr indent="0" lvl="0" marL="0" marR="0" rtl="0" algn="l">
              <a:lnSpc>
                <a:spcPct val="115000"/>
              </a:lnSpc>
              <a:spcBef>
                <a:spcPts val="0"/>
              </a:spcBef>
              <a:spcAft>
                <a:spcPts val="0"/>
              </a:spcAft>
              <a:buClr>
                <a:schemeClr val="dk2"/>
              </a:buClr>
              <a:buSzPct val="25000"/>
              <a:buFont typeface="Source Code Pro"/>
              <a:buNone/>
            </a:pPr>
            <a:r>
              <a:rPr b="0" i="0" lang="en" sz="1800" u="none" cap="none" strike="noStrike">
                <a:solidFill>
                  <a:schemeClr val="dk2"/>
                </a:solidFill>
                <a:latin typeface="Source Code Pro"/>
                <a:ea typeface="Source Code Pro"/>
                <a:cs typeface="Source Code Pro"/>
                <a:sym typeface="Source Code Pro"/>
              </a:rPr>
              <a:t>Devon bought 5 packs of Pokemon cards. After opening all the packs he had 50 new Pokemon cards. If each pack contained the same number of cards, how many cards were in one pack?</a:t>
            </a: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5" name="Shape 85"/>
        <p:cNvGrpSpPr/>
        <p:nvPr/>
      </p:nvGrpSpPr>
      <p:grpSpPr>
        <a:xfrm>
          <a:off x="0" y="0"/>
          <a:ext cx="0" cy="0"/>
          <a:chOff x="0" y="0"/>
          <a:chExt cx="0" cy="0"/>
        </a:xfrm>
      </p:grpSpPr>
      <p:sp>
        <p:nvSpPr>
          <p:cNvPr id="86" name="Shape 86"/>
          <p:cNvSpPr txBox="1"/>
          <p:nvPr>
            <p:ph type="title"/>
          </p:nvPr>
        </p:nvSpPr>
        <p:spPr>
          <a:xfrm>
            <a:off x="311700" y="372500"/>
            <a:ext cx="8520599" cy="733499"/>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chemeClr val="dk2"/>
              </a:buClr>
              <a:buSzPct val="25000"/>
              <a:buFont typeface="Oswald"/>
              <a:buNone/>
            </a:pPr>
            <a:r>
              <a:rPr b="0" i="0" lang="en" sz="3000" u="none" cap="none" strike="noStrike">
                <a:solidFill>
                  <a:schemeClr val="dk2"/>
                </a:solidFill>
                <a:latin typeface="Oswald"/>
                <a:ea typeface="Oswald"/>
                <a:cs typeface="Oswald"/>
                <a:sym typeface="Oswald"/>
              </a:rPr>
              <a:t>1</a:t>
            </a:r>
          </a:p>
        </p:txBody>
      </p:sp>
      <p:sp>
        <p:nvSpPr>
          <p:cNvPr id="87" name="Shape 87"/>
          <p:cNvSpPr txBox="1"/>
          <p:nvPr>
            <p:ph idx="1" type="body"/>
          </p:nvPr>
        </p:nvSpPr>
        <p:spPr>
          <a:xfrm>
            <a:off x="311700" y="1468825"/>
            <a:ext cx="8520599" cy="3099900"/>
          </a:xfrm>
          <a:prstGeom prst="rect">
            <a:avLst/>
          </a:prstGeom>
          <a:noFill/>
          <a:ln>
            <a:noFill/>
          </a:ln>
        </p:spPr>
        <p:txBody>
          <a:bodyPr anchorCtr="0" anchor="t" bIns="91425" lIns="91425" rIns="91425" tIns="91425">
            <a:noAutofit/>
          </a:bodyPr>
          <a:lstStyle/>
          <a:p>
            <a:pPr indent="0" lvl="0" marL="0" marR="0" rtl="0" algn="l">
              <a:lnSpc>
                <a:spcPct val="115000"/>
              </a:lnSpc>
              <a:spcBef>
                <a:spcPts val="0"/>
              </a:spcBef>
              <a:spcAft>
                <a:spcPts val="0"/>
              </a:spcAft>
              <a:buClr>
                <a:schemeClr val="dk2"/>
              </a:buClr>
              <a:buSzPct val="25000"/>
              <a:buFont typeface="Source Code Pro"/>
              <a:buNone/>
            </a:pPr>
            <a:r>
              <a:rPr b="0" i="0" lang="en" sz="1800" u="none" cap="none" strike="noStrike">
                <a:solidFill>
                  <a:schemeClr val="dk2"/>
                </a:solidFill>
                <a:latin typeface="Source Code Pro"/>
                <a:ea typeface="Source Code Pro"/>
                <a:cs typeface="Source Code Pro"/>
                <a:sym typeface="Source Code Pro"/>
              </a:rPr>
              <a:t>Heather has 12 stickers she is going to put into 4 treat bags for her birthday party. She puts the same number of stickers in each bag. </a:t>
            </a: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1" name="Shape 91"/>
        <p:cNvGrpSpPr/>
        <p:nvPr/>
      </p:nvGrpSpPr>
      <p:grpSpPr>
        <a:xfrm>
          <a:off x="0" y="0"/>
          <a:ext cx="0" cy="0"/>
          <a:chOff x="0" y="0"/>
          <a:chExt cx="0" cy="0"/>
        </a:xfrm>
      </p:grpSpPr>
      <p:sp>
        <p:nvSpPr>
          <p:cNvPr id="92" name="Shape 92"/>
          <p:cNvSpPr txBox="1"/>
          <p:nvPr>
            <p:ph type="title"/>
          </p:nvPr>
        </p:nvSpPr>
        <p:spPr>
          <a:xfrm>
            <a:off x="311700" y="372500"/>
            <a:ext cx="8520599" cy="733499"/>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chemeClr val="dk2"/>
              </a:buClr>
              <a:buSzPct val="25000"/>
              <a:buFont typeface="Oswald"/>
              <a:buNone/>
            </a:pPr>
            <a:r>
              <a:rPr b="0" i="0" lang="en" sz="3000" u="none" cap="none" strike="noStrike">
                <a:solidFill>
                  <a:schemeClr val="dk2"/>
                </a:solidFill>
                <a:latin typeface="Oswald"/>
                <a:ea typeface="Oswald"/>
                <a:cs typeface="Oswald"/>
                <a:sym typeface="Oswald"/>
              </a:rPr>
              <a:t>1</a:t>
            </a:r>
          </a:p>
        </p:txBody>
      </p:sp>
      <p:sp>
        <p:nvSpPr>
          <p:cNvPr id="93" name="Shape 93"/>
          <p:cNvSpPr txBox="1"/>
          <p:nvPr>
            <p:ph idx="1" type="body"/>
          </p:nvPr>
        </p:nvSpPr>
        <p:spPr>
          <a:xfrm>
            <a:off x="311700" y="1468825"/>
            <a:ext cx="8520599" cy="3099900"/>
          </a:xfrm>
          <a:prstGeom prst="rect">
            <a:avLst/>
          </a:prstGeom>
          <a:noFill/>
          <a:ln>
            <a:noFill/>
          </a:ln>
        </p:spPr>
        <p:txBody>
          <a:bodyPr anchorCtr="0" anchor="t" bIns="91425" lIns="91425" rIns="91425" tIns="91425">
            <a:noAutofit/>
          </a:bodyPr>
          <a:lstStyle/>
          <a:p>
            <a:pPr indent="0" lvl="0" marL="0" marR="0" rtl="0" algn="l">
              <a:lnSpc>
                <a:spcPct val="115000"/>
              </a:lnSpc>
              <a:spcBef>
                <a:spcPts val="0"/>
              </a:spcBef>
              <a:spcAft>
                <a:spcPts val="0"/>
              </a:spcAft>
              <a:buClr>
                <a:schemeClr val="dk2"/>
              </a:buClr>
              <a:buSzPct val="25000"/>
              <a:buFont typeface="Source Code Pro"/>
              <a:buNone/>
            </a:pPr>
            <a:r>
              <a:rPr b="0" i="0" lang="en" sz="1800" u="none" cap="none" strike="noStrike">
                <a:solidFill>
                  <a:schemeClr val="dk2"/>
                </a:solidFill>
                <a:latin typeface="Source Code Pro"/>
                <a:ea typeface="Source Code Pro"/>
                <a:cs typeface="Source Code Pro"/>
                <a:sym typeface="Source Code Pro"/>
              </a:rPr>
              <a:t>Heather has 12 stickers she is going to put into 4 treat bags for her birthday party. She puts the same number of stickers in each bag. How many stickers does she put in each bag?</a:t>
            </a: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97" name="Shape 97"/>
        <p:cNvGrpSpPr/>
        <p:nvPr/>
      </p:nvGrpSpPr>
      <p:grpSpPr>
        <a:xfrm>
          <a:off x="0" y="0"/>
          <a:ext cx="0" cy="0"/>
          <a:chOff x="0" y="0"/>
          <a:chExt cx="0" cy="0"/>
        </a:xfrm>
      </p:grpSpPr>
      <p:sp>
        <p:nvSpPr>
          <p:cNvPr id="98" name="Shape 98"/>
          <p:cNvSpPr txBox="1"/>
          <p:nvPr>
            <p:ph type="title"/>
          </p:nvPr>
        </p:nvSpPr>
        <p:spPr>
          <a:xfrm>
            <a:off x="311700" y="372500"/>
            <a:ext cx="8520599" cy="733499"/>
          </a:xfrm>
          <a:prstGeom prst="rect">
            <a:avLst/>
          </a:prstGeom>
          <a:noFill/>
          <a:ln>
            <a:noFill/>
          </a:ln>
        </p:spPr>
        <p:txBody>
          <a:bodyPr anchorCtr="0" anchor="b" bIns="91425" lIns="91425" rIns="91425" tIns="91425">
            <a:noAutofit/>
          </a:bodyPr>
          <a:lstStyle/>
          <a:p>
            <a:pPr indent="0" lvl="0" marL="0" marR="0" rtl="0" algn="l">
              <a:lnSpc>
                <a:spcPct val="100000"/>
              </a:lnSpc>
              <a:spcBef>
                <a:spcPts val="0"/>
              </a:spcBef>
              <a:spcAft>
                <a:spcPts val="0"/>
              </a:spcAft>
              <a:buClr>
                <a:schemeClr val="dk2"/>
              </a:buClr>
              <a:buSzPct val="25000"/>
              <a:buFont typeface="Oswald"/>
              <a:buNone/>
            </a:pPr>
            <a:r>
              <a:rPr b="0" i="0" lang="en" sz="3000" u="none" cap="none" strike="noStrike">
                <a:solidFill>
                  <a:schemeClr val="dk2"/>
                </a:solidFill>
                <a:latin typeface="Oswald"/>
                <a:ea typeface="Oswald"/>
                <a:cs typeface="Oswald"/>
                <a:sym typeface="Oswald"/>
              </a:rPr>
              <a:t>2</a:t>
            </a:r>
          </a:p>
        </p:txBody>
      </p:sp>
      <p:sp>
        <p:nvSpPr>
          <p:cNvPr id="99" name="Shape 99"/>
          <p:cNvSpPr txBox="1"/>
          <p:nvPr>
            <p:ph idx="1" type="body"/>
          </p:nvPr>
        </p:nvSpPr>
        <p:spPr>
          <a:xfrm>
            <a:off x="311700" y="1468825"/>
            <a:ext cx="8520599" cy="3099900"/>
          </a:xfrm>
          <a:prstGeom prst="rect">
            <a:avLst/>
          </a:prstGeom>
          <a:noFill/>
          <a:ln>
            <a:noFill/>
          </a:ln>
        </p:spPr>
        <p:txBody>
          <a:bodyPr anchorCtr="0" anchor="t" bIns="91425" lIns="91425" rIns="91425" tIns="91425">
            <a:noAutofit/>
          </a:bodyPr>
          <a:lstStyle/>
          <a:p>
            <a:pPr indent="0" lvl="0" marL="0" marR="0" rtl="0" algn="l">
              <a:lnSpc>
                <a:spcPct val="115000"/>
              </a:lnSpc>
              <a:spcBef>
                <a:spcPts val="0"/>
              </a:spcBef>
              <a:spcAft>
                <a:spcPts val="0"/>
              </a:spcAft>
              <a:buClr>
                <a:schemeClr val="dk2"/>
              </a:buClr>
              <a:buSzPct val="25000"/>
              <a:buFont typeface="Source Code Pro"/>
              <a:buNone/>
            </a:pPr>
            <a:r>
              <a:rPr b="0" i="0" lang="en" sz="1800" u="none" cap="none" strike="noStrike">
                <a:solidFill>
                  <a:schemeClr val="dk2"/>
                </a:solidFill>
                <a:latin typeface="Source Code Pro"/>
                <a:ea typeface="Source Code Pro"/>
                <a:cs typeface="Source Code Pro"/>
                <a:sym typeface="Source Code Pro"/>
              </a:rPr>
              <a:t>Adriana put some crickets in her terrarium for her geckos to eat. Each gecko ate the same number of crickets.</a:t>
            </a: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103" name="Shape 103"/>
        <p:cNvGrpSpPr/>
        <p:nvPr/>
      </p:nvGrpSpPr>
      <p:grpSpPr>
        <a:xfrm>
          <a:off x="0" y="0"/>
          <a:ext cx="0" cy="0"/>
          <a:chOff x="0" y="0"/>
          <a:chExt cx="0" cy="0"/>
        </a:xfrm>
      </p:grpSpPr>
      <p:pic>
        <p:nvPicPr>
          <p:cNvPr descr="Crown Gecko, Reptile, Gecko" id="104" name="Shape 104"/>
          <p:cNvPicPr preferRelativeResize="0"/>
          <p:nvPr/>
        </p:nvPicPr>
        <p:blipFill rotWithShape="1">
          <a:blip r:embed="rId3">
            <a:alphaModFix/>
          </a:blip>
          <a:srcRect b="0" l="0" r="0" t="0"/>
          <a:stretch/>
        </p:blipFill>
        <p:spPr>
          <a:xfrm>
            <a:off x="1706250" y="339928"/>
            <a:ext cx="5629601" cy="4358401"/>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108" name="Shape 108"/>
        <p:cNvGrpSpPr/>
        <p:nvPr/>
      </p:nvGrpSpPr>
      <p:grpSpPr>
        <a:xfrm>
          <a:off x="0" y="0"/>
          <a:ext cx="0" cy="0"/>
          <a:chOff x="0" y="0"/>
          <a:chExt cx="0" cy="0"/>
        </a:xfrm>
      </p:grpSpPr>
      <p:pic>
        <p:nvPicPr>
          <p:cNvPr descr="Insect, Green, Cricket, Fabric, Nature, Insects" id="109" name="Shape 109"/>
          <p:cNvPicPr preferRelativeResize="0"/>
          <p:nvPr/>
        </p:nvPicPr>
        <p:blipFill rotWithShape="1">
          <a:blip r:embed="rId3">
            <a:alphaModFix/>
          </a:blip>
          <a:srcRect b="0" l="0" r="0" t="0"/>
          <a:stretch/>
        </p:blipFill>
        <p:spPr>
          <a:xfrm>
            <a:off x="1762810" y="652116"/>
            <a:ext cx="5500573" cy="365559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modern-writer">
  <a:themeElements>
    <a:clrScheme name="Modern Writer">
      <a:dk1>
        <a:srgbClr val="E91D63"/>
      </a:dk1>
      <a:lt1>
        <a:srgbClr val="FFFFFF"/>
      </a:lt1>
      <a:dk2>
        <a:srgbClr val="424242"/>
      </a:dk2>
      <a:lt2>
        <a:srgbClr val="999999"/>
      </a:lt2>
      <a:accent1>
        <a:srgbClr val="607D8B"/>
      </a:accent1>
      <a:accent2>
        <a:srgbClr val="673AB7"/>
      </a:accent2>
      <a:accent3>
        <a:srgbClr val="9C26B0"/>
      </a:accent3>
      <a:accent4>
        <a:srgbClr val="0090AC"/>
      </a:accent4>
      <a:accent5>
        <a:srgbClr val="01AFD1"/>
      </a:accent5>
      <a:accent6>
        <a:srgbClr val="F8E71C"/>
      </a:accent6>
      <a:hlink>
        <a:srgbClr val="01AFD1"/>
      </a:hlink>
      <a:folHlink>
        <a:srgbClr val="01AFD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