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y="5143500" cx="9144000"/>
  <p:notesSz cx="6858000" cy="9144000"/>
  <p:embeddedFontLst>
    <p:embeddedFont>
      <p:font typeface="Source Code Pro"/>
      <p:regular r:id="rId47"/>
      <p:bold r:id="rId48"/>
    </p:embeddedFont>
    <p:embeddedFont>
      <p:font typeface="Oswald"/>
      <p:regular r:id="rId49"/>
      <p:bold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SourceCodePro-bold.fntdata"/><Relationship Id="rId47" Type="http://schemas.openxmlformats.org/officeDocument/2006/relationships/font" Target="fonts/SourceCodePro-regular.fntdata"/><Relationship Id="rId49" Type="http://schemas.openxmlformats.org/officeDocument/2006/relationships/font" Target="fonts/Oswald-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Oswald-bold.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is this question asking us?</a:t>
            </a:r>
          </a:p>
          <a:p>
            <a:pPr lv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How many breadcrumbs are you picturing that the brown mouse has?</a:t>
            </a:r>
          </a:p>
          <a:p>
            <a:pPr lvl="0" rtl="0">
              <a:spcBef>
                <a:spcPts val="0"/>
              </a:spcBef>
              <a:buNone/>
            </a:pPr>
            <a:r>
              <a:rPr lang="en"/>
              <a:t>How many breadcrumbs are you picturing that the white mouse has?</a:t>
            </a:r>
          </a:p>
          <a:p>
            <a:pPr lvl="0" rtl="0">
              <a:spcBef>
                <a:spcPts val="0"/>
              </a:spcBef>
              <a:buNone/>
            </a:pPr>
            <a:r>
              <a:rPr lang="en"/>
              <a:t>Who has more breadcrumbs, the brown mouse or the white mouse? How do you know?</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the brown mouse has 15 breadcrumbs, how many breadcrumbs could the white mouse have? How do you know?</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Does this new information mean that the white mouse has only 6 breadcrumbs? Why or why not?</a:t>
            </a:r>
          </a:p>
          <a:p>
            <a:pPr lvl="0" rtl="0">
              <a:spcBef>
                <a:spcPts val="0"/>
              </a:spcBef>
              <a:buNone/>
            </a:pPr>
            <a:r>
              <a:rPr lang="en"/>
              <a:t>What question could we ask about this situation?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rt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a:p>
            <a:pPr lvl="0" rt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a:spcBef>
                <a:spcPts val="0"/>
              </a:spcBef>
              <a:buNone/>
            </a:pPr>
            <a:r>
              <a:rPr lang="en"/>
              <a:t>How many seashells are you picturing that each child found? </a:t>
            </a:r>
          </a:p>
          <a:p>
            <a:pPr lvl="0">
              <a:spcBef>
                <a:spcPts val="0"/>
              </a:spcBef>
              <a:buNone/>
            </a:pPr>
            <a:r>
              <a:rPr lang="en"/>
              <a:t>Do you think they’re collecting the seashells in their hands or in a bucket? How does that affect the number of seashells they can collect?</a:t>
            </a:r>
          </a:p>
          <a:p>
            <a:pPr lvl="0" rtl="0">
              <a:spcBef>
                <a:spcPts val="0"/>
              </a:spcBef>
              <a:buNone/>
            </a:pPr>
            <a:r>
              <a:rPr lang="en"/>
              <a:t>Who has more seashells, Isaac or Kira? How do you know?</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If Isaac found 20 seashells, how many seashells could Kira have found? How do you know?</a:t>
            </a:r>
          </a:p>
          <a:p>
            <a:pPr lvl="0" rtl="0">
              <a:spcBef>
                <a:spcPts val="0"/>
              </a:spcBef>
              <a:buNone/>
            </a:pPr>
            <a:r>
              <a:rPr lang="en"/>
              <a:t>Could Kira have found 20 seashells? How do you know?</a:t>
            </a:r>
          </a:p>
          <a:p>
            <a:pPr lvl="0" rt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Who found more seashells, Isaac or Kira?</a:t>
            </a:r>
          </a:p>
          <a:p>
            <a:pPr lvl="0" rtl="0">
              <a:spcBef>
                <a:spcPts val="0"/>
              </a:spcBef>
              <a:buNone/>
            </a:pPr>
            <a:r>
              <a:rPr lang="en"/>
              <a:t>What questions could we ask about this situation?</a:t>
            </a:r>
          </a:p>
          <a:p>
            <a:pPr lvl="0" rt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rt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a:spcBef>
                <a:spcPts val="0"/>
              </a:spcBef>
              <a:buNone/>
            </a:pPr>
            <a:r>
              <a:rPr lang="en"/>
              <a:t>What are the two different things penguins are doing in this situation?</a:t>
            </a:r>
          </a:p>
          <a:p>
            <a:pPr lvl="0" rtl="0">
              <a:spcBef>
                <a:spcPts val="0"/>
              </a:spcBef>
              <a:buNone/>
            </a:pPr>
            <a:r>
              <a:rPr lang="en"/>
              <a:t>What do you know about the numbers of penguins in this situation?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changed? What did we learn from this new information?</a:t>
            </a:r>
          </a:p>
          <a:p>
            <a:pPr lvl="0" rtl="0">
              <a:spcBef>
                <a:spcPts val="0"/>
              </a:spcBef>
              <a:buNone/>
            </a:pPr>
            <a:r>
              <a:rPr lang="en"/>
              <a:t>How does this change the movie in your mind? Are there more penguins catching fish or less penguins catching fish than you were picturing in your mind?</a:t>
            </a:r>
          </a:p>
          <a:p>
            <a:pPr lvl="0" rtl="0">
              <a:spcBef>
                <a:spcPts val="0"/>
              </a:spcBef>
              <a:buNone/>
            </a:pPr>
            <a:r>
              <a:rPr lang="en"/>
              <a:t>How many penguins could be sitting on the iceberg? How do you know?</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Does this new information tell us exactly how many penguins are sitting on an iceberg? How do you know?</a:t>
            </a:r>
          </a:p>
          <a:p>
            <a:pPr lvl="0" rtl="0">
              <a:spcBef>
                <a:spcPts val="0"/>
              </a:spcBef>
              <a:buNone/>
            </a:pPr>
            <a:r>
              <a:rPr lang="en"/>
              <a:t>What questions could we ask about this situation?</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rt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a:p>
            <a:pPr lvl="0" rt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a:spcBef>
                <a:spcPts val="0"/>
              </a:spcBef>
              <a:buNone/>
            </a:pPr>
            <a:r>
              <a:rPr lang="en"/>
              <a:t>How many teddy bear crackers do you picture Olivia has?</a:t>
            </a:r>
          </a:p>
          <a:p>
            <a:pPr lvl="0">
              <a:spcBef>
                <a:spcPts val="0"/>
              </a:spcBef>
              <a:buNone/>
            </a:pPr>
            <a:r>
              <a:rPr lang="en"/>
              <a:t>How many teddy bear crackers do you picture Lexi has?</a:t>
            </a:r>
          </a:p>
          <a:p>
            <a:pPr lvl="0" rtl="0">
              <a:spcBef>
                <a:spcPts val="0"/>
              </a:spcBef>
              <a:buNone/>
            </a:pPr>
            <a:r>
              <a:rPr lang="en"/>
              <a:t>Do they have the same number of crackers? How do you know?</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Does Olivia have less than 25 crackers or more than 25 crackers? How do you know?</a:t>
            </a:r>
          </a:p>
          <a:p>
            <a:pPr lvl="0" rtl="0">
              <a:spcBef>
                <a:spcPts val="0"/>
              </a:spcBef>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Does Olivia have only 10 teddy bear crackers? How do you know?</a:t>
            </a:r>
          </a:p>
          <a:p>
            <a:pPr lvl="0" rtl="0">
              <a:spcBef>
                <a:spcPts val="0"/>
              </a:spcBef>
              <a:buNone/>
            </a:pPr>
            <a:r>
              <a:rPr lang="en"/>
              <a:t>What questions could we ask about this situation?</a:t>
            </a:r>
          </a:p>
          <a:p>
            <a:pPr lvl="0" rtl="0">
              <a:spcBef>
                <a:spcPts val="0"/>
              </a:spcBef>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a:spcBef>
                <a:spcPts val="0"/>
              </a:spcBef>
              <a:buNone/>
            </a:pPr>
            <a:r>
              <a:rPr lang="en"/>
              <a:t>How can you use addition to answer this question? (Answer: Olivia’s amount plus 10 equals Lexi’s amount, so ? + 10 = 25)</a:t>
            </a:r>
          </a:p>
          <a:p>
            <a:pPr lvl="0" rtl="0">
              <a:spcBef>
                <a:spcPts val="0"/>
              </a:spcBef>
              <a:buNone/>
            </a:pPr>
            <a:r>
              <a:rPr lang="en"/>
              <a:t>How could you use subtraction to answer this question? (If I take 10 away from Lexi I will have Olivia’s amount, so 25 - 10 =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8" name="Shape 21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a:spcBef>
                <a:spcPts val="0"/>
              </a:spcBef>
              <a:buNone/>
            </a:pPr>
            <a:r>
              <a:rPr lang="en"/>
              <a:t>How many miles do you think Anna rode her bike?</a:t>
            </a:r>
          </a:p>
          <a:p>
            <a:pPr lvl="0">
              <a:spcBef>
                <a:spcPts val="0"/>
              </a:spcBef>
              <a:buNone/>
            </a:pPr>
            <a:r>
              <a:rPr lang="en"/>
              <a:t>How many miles do you think Nina rode her bike?</a:t>
            </a:r>
          </a:p>
          <a:p>
            <a:pPr lvl="0" rtl="0">
              <a:spcBef>
                <a:spcPts val="0"/>
              </a:spcBef>
              <a:buNone/>
            </a:pPr>
            <a:r>
              <a:rPr lang="en"/>
              <a:t>Which girl rode her bike farther, Anna or Nina? How do you know?</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4" name="Shape 22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How far do you think you could go if you rode your bike 10 miles away from your house? From school?</a:t>
            </a:r>
          </a:p>
          <a:p>
            <a:pPr lvl="0" rtl="0">
              <a:spcBef>
                <a:spcPts val="0"/>
              </a:spcBef>
              <a:buNone/>
            </a:pPr>
            <a:r>
              <a:rPr lang="en"/>
              <a:t>How many miles could Nina have gone on her bike? How do you know?</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Did Nina ride her bike for exactly 3 miles? How do you know?</a:t>
            </a:r>
          </a:p>
          <a:p>
            <a:pPr lvl="0" rtl="0">
              <a:spcBef>
                <a:spcPts val="0"/>
              </a:spcBef>
              <a:buNone/>
            </a:pPr>
            <a:r>
              <a:rPr lang="en"/>
              <a:t>What questions could we ask about this situation?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How many friends are you picturing reading books?</a:t>
            </a:r>
          </a:p>
          <a:p>
            <a:pPr lvl="0" rtl="0">
              <a:spcBef>
                <a:spcPts val="0"/>
              </a:spcBef>
              <a:buNone/>
            </a:pPr>
            <a:r>
              <a:rPr lang="en"/>
              <a:t>How many friends are you picturing playing board games?</a:t>
            </a:r>
          </a:p>
          <a:p>
            <a:pPr lvl="0" rtl="0">
              <a:spcBef>
                <a:spcPts val="0"/>
              </a:spcBef>
              <a:buNone/>
            </a:pPr>
            <a:r>
              <a:rPr lang="en"/>
              <a:t>Are there more friends reading books or playing board games? How do you know?</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rt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a:p>
            <a:pPr lvl="0" rtl="0">
              <a:spcBef>
                <a:spcPts val="0"/>
              </a:spcBef>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a:spcBef>
                <a:spcPts val="0"/>
              </a:spcBef>
              <a:buNone/>
            </a:pPr>
            <a:r>
              <a:rPr lang="en"/>
              <a:t>How many monkeys are you picturing playing in the tree?</a:t>
            </a:r>
            <a:br>
              <a:rPr lang="en"/>
            </a:br>
            <a:r>
              <a:rPr lang="en"/>
              <a:t>How many monkeys are you picturing playing on the ground?</a:t>
            </a:r>
          </a:p>
          <a:p>
            <a:pPr lvl="0">
              <a:spcBef>
                <a:spcPts val="0"/>
              </a:spcBef>
              <a:buNone/>
            </a:pPr>
            <a:r>
              <a:rPr lang="en"/>
              <a:t>What do you imagine the monkeys are doing?</a:t>
            </a:r>
          </a:p>
          <a:p>
            <a:pPr lvl="0" rtl="0">
              <a:spcBef>
                <a:spcPts val="0"/>
              </a:spcBef>
              <a:buNone/>
            </a:pPr>
            <a:r>
              <a:rPr lang="en"/>
              <a:t>Are there more monkeys on the ground or in the tree? How do you know?</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8" name="Shape 24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How does this change the movie in your mind? Were you picturing more than 12 monkeys on the ground or less than 12 monkeys?</a:t>
            </a:r>
          </a:p>
          <a:p>
            <a:pPr lvl="0" rtl="0">
              <a:spcBef>
                <a:spcPts val="0"/>
              </a:spcBef>
              <a:buNone/>
            </a:pPr>
            <a:r>
              <a:rPr lang="en"/>
              <a:t>How many monkeys do you think are playing in a tree?</a:t>
            </a:r>
          </a:p>
          <a:p>
            <a:pPr lvl="0" rtl="0">
              <a:spcBef>
                <a:spcPts val="0"/>
              </a:spcBef>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Are there a lot of monkeys playing in a tree? How do you know?</a:t>
            </a:r>
          </a:p>
          <a:p>
            <a:pPr lvl="0" rtl="0">
              <a:spcBef>
                <a:spcPts val="0"/>
              </a:spcBef>
              <a:buNone/>
            </a:pPr>
            <a:r>
              <a:rPr lang="en"/>
              <a:t>What questions could we ask about this situation?</a:t>
            </a:r>
          </a:p>
          <a:p>
            <a:pPr lvl="0" rtl="0">
              <a:spcBef>
                <a:spcPts val="0"/>
              </a:spcBef>
              <a:buNone/>
            </a:pPr>
            <a:r>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rtl="0">
              <a:spcBef>
                <a:spcPts val="0"/>
              </a:spcBef>
              <a:buNone/>
            </a:pPr>
            <a:r>
              <a:rPr lang="en"/>
              <a:t>How can you use addition to answer this question? (Answer: The number of monkeys in a tree plus 10 equals the number of monkeys on the ground, so ? + 10 = 12)</a:t>
            </a:r>
          </a:p>
          <a:p>
            <a:pPr lvl="0" rtl="0">
              <a:spcBef>
                <a:spcPts val="0"/>
              </a:spcBef>
              <a:buNone/>
            </a:pPr>
            <a:r>
              <a:rPr lang="en"/>
              <a:t>How could you use subtraction to answer this question? (If I take 10 away from the number of monkeys on the ground I will have the number of monkeys in the tree, so 12 - 10 =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6" name="Shape 26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How big or small are you picturing the baskets?</a:t>
            </a:r>
            <a:br>
              <a:rPr lang="en"/>
            </a:br>
            <a:r>
              <a:rPr lang="en"/>
              <a:t>How many apples do you think could fit in the baskets you are imagining?</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How does this change the movie in your mind? Will the basket you were imagining hold 18 apples? Do you need to change the size of the basket in the movie in your mind?</a:t>
            </a:r>
          </a:p>
          <a:p>
            <a:pPr lvl="0" rtl="0">
              <a:spcBef>
                <a:spcPts val="0"/>
              </a:spcBef>
              <a:buNone/>
            </a:pPr>
            <a:r>
              <a:rPr lang="en"/>
              <a:t>Who has more apples, Julia or Felix?</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How does this change the movie in your mind?</a:t>
            </a:r>
          </a:p>
          <a:p>
            <a:pPr lvl="0">
              <a:spcBef>
                <a:spcPts val="0"/>
              </a:spcBef>
              <a:buNone/>
            </a:pPr>
            <a:r>
              <a:rPr lang="en"/>
              <a:t>Do you think Julie’s basket has a lot of apples or just a small amount? How do you know?</a:t>
            </a:r>
          </a:p>
          <a:p>
            <a:pPr lvl="0" rtl="0">
              <a:spcBef>
                <a:spcPts val="0"/>
              </a:spcBef>
              <a:buNone/>
            </a:pPr>
            <a:r>
              <a:rPr lang="en"/>
              <a:t>What questions could we ask about this situation?</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rt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a:p>
            <a:pPr lvl="0" rtl="0">
              <a:spcBef>
                <a:spcPts val="0"/>
              </a:spcBef>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0" name="Shape 2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a:spcBef>
                <a:spcPts val="0"/>
              </a:spcBef>
              <a:buNone/>
            </a:pPr>
            <a:r>
              <a:rPr lang="en"/>
              <a:t>What comic books do you think they each have in their collections?</a:t>
            </a:r>
          </a:p>
          <a:p>
            <a:pPr lvl="0">
              <a:spcBef>
                <a:spcPts val="0"/>
              </a:spcBef>
              <a:buNone/>
            </a:pPr>
            <a:r>
              <a:rPr lang="en"/>
              <a:t>Who has more comic books, Andrew or Sahar?</a:t>
            </a:r>
          </a:p>
          <a:p>
            <a:pPr lvl="0" rtl="0">
              <a:spcBef>
                <a:spcPts val="0"/>
              </a:spcBef>
              <a:buNone/>
            </a:pPr>
            <a:r>
              <a:rPr lang="en"/>
              <a:t>How many comic books are you picturing in each of their collections?</a:t>
            </a:r>
          </a:p>
          <a:p>
            <a:pPr lvl="0" rtl="0">
              <a:spcBef>
                <a:spcPts val="0"/>
              </a:spcBef>
              <a:buNone/>
            </a:pPr>
            <a:r>
              <a:t/>
            </a:r>
            <a:endParaRPr/>
          </a:p>
          <a:p>
            <a:pPr lvl="0" rt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If there are 10 friends reading books, how many friends could be playing board games? How do you know?</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6" name="Shape 2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Would you say Sahar’s comic book collection is big or small? Why?</a:t>
            </a:r>
          </a:p>
          <a:p>
            <a:pPr lvl="0" rtl="0">
              <a:spcBef>
                <a:spcPts val="0"/>
              </a:spcBef>
              <a:buNone/>
            </a:pPr>
            <a:r>
              <a:rPr lang="en"/>
              <a:t>Is Andrew’s comic book collection bigger or smaller than Sahar’s? How do you know?</a:t>
            </a:r>
          </a:p>
          <a:p>
            <a:pPr lvl="0" rtl="0">
              <a:spcBef>
                <a:spcPts val="0"/>
              </a:spcBef>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2" name="Shape 3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a:spcBef>
                <a:spcPts val="0"/>
              </a:spcBef>
              <a:buNone/>
            </a:pPr>
            <a:r>
              <a:rPr lang="en"/>
              <a:t>Do you think Andrew’s comic book collection is about the same size as Sahar’s, a  lot smaller than Sahar’s, or a lot bigger than Sahar’s? How do you know?</a:t>
            </a:r>
          </a:p>
          <a:p>
            <a:pPr lvl="0" rtl="0">
              <a:spcBef>
                <a:spcPts val="0"/>
              </a:spcBef>
              <a:buNone/>
            </a:pPr>
            <a:r>
              <a:rPr lang="en"/>
              <a:t>What questions could we ask about this situation?</a:t>
            </a:r>
          </a:p>
          <a:p>
            <a:pPr lvl="0" rtl="0">
              <a:spcBef>
                <a:spcPts val="0"/>
              </a:spcBef>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8" name="Shape 3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Does this new information mean that 3 friends are playing board games? Why or why not?</a:t>
            </a:r>
          </a:p>
          <a:p>
            <a:pPr lvl="0" rtl="0">
              <a:spcBef>
                <a:spcPts val="0"/>
              </a:spcBef>
              <a:buNone/>
            </a:pPr>
            <a:r>
              <a:rPr lang="en"/>
              <a:t>What question could we ask about this situation?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rtl="0">
              <a:spcBef>
                <a:spcPts val="0"/>
              </a:spcBef>
              <a:buNone/>
            </a:pPr>
            <a:r>
              <a:rPr lang="en"/>
              <a:t>What is this question asking us?</a:t>
            </a:r>
          </a:p>
          <a:p>
            <a:pPr lvl="0" rtl="0">
              <a:spcBef>
                <a:spcPts val="0"/>
              </a:spcBef>
              <a:buNone/>
            </a:pPr>
            <a:r>
              <a:rPr lang="en"/>
              <a:t>How can we use objects or a picture to help us understand the relationships in the problem?</a:t>
            </a:r>
          </a:p>
          <a:p>
            <a:pPr lvl="0" rtl="0">
              <a:spcBef>
                <a:spcPts val="0"/>
              </a:spcBef>
              <a:buNone/>
            </a:pPr>
            <a:r>
              <a:rPr lang="en"/>
              <a:t>How can we use numbers and symbols to represent the relationships in the problem?</a:t>
            </a:r>
          </a:p>
          <a:p>
            <a:pPr lvl="0" rt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are you picturing in your mind when you read these sentences?</a:t>
            </a:r>
          </a:p>
          <a:p>
            <a:pPr lvl="0">
              <a:spcBef>
                <a:spcPts val="0"/>
              </a:spcBef>
              <a:buNone/>
            </a:pPr>
            <a:r>
              <a:rPr lang="en"/>
              <a:t>How many lightning bugs are you picturing in Maria’s jar?</a:t>
            </a:r>
          </a:p>
          <a:p>
            <a:pPr lvl="0">
              <a:spcBef>
                <a:spcPts val="0"/>
              </a:spcBef>
              <a:buNone/>
            </a:pPr>
            <a:r>
              <a:rPr lang="en"/>
              <a:t>How many lightning bugs are you picturing in Theo’s jar?</a:t>
            </a:r>
          </a:p>
          <a:p>
            <a:pPr lvl="0" rtl="0">
              <a:spcBef>
                <a:spcPts val="0"/>
              </a:spcBef>
              <a:buNone/>
            </a:pPr>
            <a:r>
              <a:rPr lang="en"/>
              <a:t>Who caught more lightning bugs, Maria or Theo? How do you know?</a:t>
            </a:r>
          </a:p>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changed? What did we learn from this new information?</a:t>
            </a:r>
          </a:p>
          <a:p>
            <a:pPr lvl="0">
              <a:spcBef>
                <a:spcPts val="0"/>
              </a:spcBef>
              <a:buNone/>
            </a:pPr>
            <a:r>
              <a:rPr lang="en"/>
              <a:t>If there Maria caught 12 lightning bugs, how many lightning bugs could Theo have caught? How do you know?</a:t>
            </a:r>
          </a:p>
          <a:p>
            <a:pPr lvl="0" rt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rPr lang="en"/>
              <a:t>What changed? What did we learn from this new information?</a:t>
            </a:r>
          </a:p>
          <a:p>
            <a:pPr lvl="0">
              <a:spcBef>
                <a:spcPts val="0"/>
              </a:spcBef>
              <a:buNone/>
            </a:pPr>
            <a:r>
              <a:rPr lang="en"/>
              <a:t>Does this new information mean that Theo caught only 2 lightning bugs? Why or why not?</a:t>
            </a:r>
          </a:p>
          <a:p>
            <a:pPr lv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411175" y="644300"/>
            <a:ext cx="8282399" cy="2109000"/>
          </a:xfrm>
          <a:prstGeom prst="rect">
            <a:avLst/>
          </a:prstGeom>
        </p:spPr>
        <p:txBody>
          <a:bodyPr anchorCtr="0" anchor="b" bIns="91425" lIns="91425" rIns="91425" tIns="91425"/>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p:txBody>
      </p:sp>
      <p:sp>
        <p:nvSpPr>
          <p:cNvPr id="13" name="Shape 13"/>
          <p:cNvSpPr txBox="1"/>
          <p:nvPr>
            <p:ph idx="1" type="subTitle"/>
          </p:nvPr>
        </p:nvSpPr>
        <p:spPr>
          <a:xfrm>
            <a:off x="411175" y="3398250"/>
            <a:ext cx="8282399" cy="1260599"/>
          </a:xfrm>
          <a:prstGeom prst="rect">
            <a:avLst/>
          </a:prstGeom>
        </p:spPr>
        <p:txBody>
          <a:bodyPr anchorCtr="0" anchor="ctr" bIns="91425" lIns="91425" rIns="91425" tIns="91425"/>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p:txBody>
      </p:sp>
      <p:sp>
        <p:nvSpPr>
          <p:cNvPr id="14" name="Shape 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599" cy="1963500"/>
          </a:xfrm>
          <a:prstGeom prst="rect">
            <a:avLst/>
          </a:prstGeom>
        </p:spPr>
        <p:txBody>
          <a:bodyPr anchorCtr="0" anchor="b" bIns="91425" lIns="91425" rIns="91425" tIns="91425"/>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p:txBody>
      </p:sp>
      <p:sp>
        <p:nvSpPr>
          <p:cNvPr id="54" name="Shape 54"/>
          <p:cNvSpPr txBox="1"/>
          <p:nvPr>
            <p:ph idx="1" type="body"/>
          </p:nvPr>
        </p:nvSpPr>
        <p:spPr>
          <a:xfrm>
            <a:off x="311700" y="3152225"/>
            <a:ext cx="8520599" cy="1300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5" name="Shape 5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title"/>
          </p:nvPr>
        </p:nvSpPr>
        <p:spPr>
          <a:xfrm>
            <a:off x="430800" y="1889700"/>
            <a:ext cx="8282399" cy="1516500"/>
          </a:xfrm>
          <a:prstGeom prst="rect">
            <a:avLst/>
          </a:prstGeom>
        </p:spPr>
        <p:txBody>
          <a:bodyPr anchorCtr="0" anchor="ctr" bIns="91425" lIns="91425" rIns="91425" tIns="91425"/>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p:txBody>
      </p:sp>
      <p:sp>
        <p:nvSpPr>
          <p:cNvPr id="18" name="Shape 1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1" name="Shape 2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468825"/>
            <a:ext cx="8520599" cy="3099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6" name="Shape 26"/>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3117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2" type="body"/>
          </p:nvPr>
        </p:nvSpPr>
        <p:spPr>
          <a:xfrm>
            <a:off x="48324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5" name="Shape 35"/>
          <p:cNvSpPr txBox="1"/>
          <p:nvPr>
            <p:ph type="title"/>
          </p:nvPr>
        </p:nvSpPr>
        <p:spPr>
          <a:xfrm>
            <a:off x="311700" y="6318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6" name="Shape 36"/>
          <p:cNvSpPr txBox="1"/>
          <p:nvPr>
            <p:ph idx="1" type="body"/>
          </p:nvPr>
        </p:nvSpPr>
        <p:spPr>
          <a:xfrm>
            <a:off x="311700" y="1618203"/>
            <a:ext cx="2807999" cy="2950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7" name="Shape 3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8" name="Shape 38"/>
        <p:cNvGrpSpPr/>
        <p:nvPr/>
      </p:nvGrpSpPr>
      <p:grpSpPr>
        <a:xfrm>
          <a:off x="0" y="0"/>
          <a:ext cx="0" cy="0"/>
          <a:chOff x="0" y="0"/>
          <a:chExt cx="0" cy="0"/>
        </a:xfrm>
      </p:grpSpPr>
      <p:sp>
        <p:nvSpPr>
          <p:cNvPr id="39" name="Shape 39"/>
          <p:cNvSpPr txBox="1"/>
          <p:nvPr>
            <p:ph type="title"/>
          </p:nvPr>
        </p:nvSpPr>
        <p:spPr>
          <a:xfrm>
            <a:off x="490250" y="528900"/>
            <a:ext cx="5678099" cy="4085699"/>
          </a:xfrm>
          <a:prstGeom prst="rect">
            <a:avLst/>
          </a:prstGeom>
        </p:spPr>
        <p:txBody>
          <a:bodyPr anchorCtr="0" anchor="ctr" bIns="91425" lIns="91425" rIns="91425" tIns="91425"/>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4" name="Shape 44"/>
          <p:cNvSpPr txBox="1"/>
          <p:nvPr>
            <p:ph type="title"/>
          </p:nvPr>
        </p:nvSpPr>
        <p:spPr>
          <a:xfrm>
            <a:off x="265500" y="1078750"/>
            <a:ext cx="4045199" cy="1789200"/>
          </a:xfrm>
          <a:prstGeom prst="rect">
            <a:avLst/>
          </a:prstGeom>
        </p:spPr>
        <p:txBody>
          <a:bodyPr anchorCtr="0" anchor="b" bIns="91425" lIns="91425" rIns="91425" tIns="91425"/>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p:txBody>
      </p:sp>
      <p:sp>
        <p:nvSpPr>
          <p:cNvPr id="45" name="Shape 45"/>
          <p:cNvSpPr txBox="1"/>
          <p:nvPr>
            <p:ph idx="1" type="subTitle"/>
          </p:nvPr>
        </p:nvSpPr>
        <p:spPr>
          <a:xfrm>
            <a:off x="265500" y="2921400"/>
            <a:ext cx="4045199" cy="1345500"/>
          </a:xfrm>
          <a:prstGeom prst="rect">
            <a:avLst/>
          </a:prstGeom>
        </p:spPr>
        <p:txBody>
          <a:bodyPr anchorCtr="0" anchor="t" bIns="91425" lIns="91425" rIns="91425" tIns="91425"/>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p:txBody>
      </p:sp>
      <p:sp>
        <p:nvSpPr>
          <p:cNvPr id="46" name="Shape 46"/>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p:txBody>
      </p:sp>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599" cy="733499"/>
          </a:xfrm>
          <a:prstGeom prst="rect">
            <a:avLst/>
          </a:prstGeom>
          <a:noFill/>
          <a:ln>
            <a:noFill/>
          </a:ln>
        </p:spPr>
        <p:txBody>
          <a:bodyPr anchorCtr="0" anchor="b" bIns="91425" lIns="91425" rIns="91425"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stockus.wordpress.com/" TargetMode="External"/><Relationship Id="rId4" Type="http://schemas.openxmlformats.org/officeDocument/2006/relationships/hyperlink" Target="https://twitter.com/bstockus" TargetMode="External"/><Relationship Id="rId5" Type="http://schemas.openxmlformats.org/officeDocument/2006/relationships/hyperlink" Target="https://creativecommons.org/licenses/by-nc/4.0/" TargetMode="External"/><Relationship Id="rId6"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ctrTitle"/>
          </p:nvPr>
        </p:nvSpPr>
        <p:spPr>
          <a:xfrm>
            <a:off x="411175" y="644300"/>
            <a:ext cx="8282399" cy="2109000"/>
          </a:xfrm>
          <a:prstGeom prst="rect">
            <a:avLst/>
          </a:prstGeom>
        </p:spPr>
        <p:txBody>
          <a:bodyPr anchorCtr="0" anchor="b" bIns="91425" lIns="91425" rIns="91425" tIns="91425">
            <a:noAutofit/>
          </a:bodyPr>
          <a:lstStyle/>
          <a:p>
            <a:pPr lvl="0">
              <a:spcBef>
                <a:spcPts val="0"/>
              </a:spcBef>
              <a:buNone/>
            </a:pPr>
            <a:r>
              <a:rPr lang="en"/>
              <a:t>Numberless Word Problems</a:t>
            </a:r>
          </a:p>
        </p:txBody>
      </p:sp>
      <p:sp>
        <p:nvSpPr>
          <p:cNvPr id="63" name="Shape 63"/>
          <p:cNvSpPr txBox="1"/>
          <p:nvPr>
            <p:ph idx="1" type="subTitle"/>
          </p:nvPr>
        </p:nvSpPr>
        <p:spPr>
          <a:xfrm>
            <a:off x="411175" y="3398250"/>
            <a:ext cx="8282399" cy="1260599"/>
          </a:xfrm>
          <a:prstGeom prst="rect">
            <a:avLst/>
          </a:prstGeom>
        </p:spPr>
        <p:txBody>
          <a:bodyPr anchorCtr="0" anchor="ctr" bIns="91425" lIns="91425" rIns="91425" tIns="91425">
            <a:noAutofit/>
          </a:bodyPr>
          <a:lstStyle/>
          <a:p>
            <a:pPr lvl="0">
              <a:spcBef>
                <a:spcPts val="0"/>
              </a:spcBef>
              <a:buNone/>
            </a:pPr>
            <a:r>
              <a:rPr lang="en"/>
              <a:t>Compare - Smaller Quantity Unknown Problems</a:t>
            </a:r>
          </a:p>
        </p:txBody>
      </p:sp>
      <p:sp>
        <p:nvSpPr>
          <p:cNvPr id="64" name="Shape 64"/>
          <p:cNvSpPr txBox="1"/>
          <p:nvPr/>
        </p:nvSpPr>
        <p:spPr>
          <a:xfrm>
            <a:off x="0" y="4810862"/>
            <a:ext cx="2467800" cy="295200"/>
          </a:xfrm>
          <a:prstGeom prst="rect">
            <a:avLst/>
          </a:prstGeom>
          <a:noFill/>
          <a:ln>
            <a:noFill/>
          </a:ln>
        </p:spPr>
        <p:txBody>
          <a:bodyPr anchorCtr="0" anchor="t" bIns="91425" lIns="91425" rIns="91425" tIns="91425">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7" name="Shape 117"/>
        <p:cNvGrpSpPr/>
        <p:nvPr/>
      </p:nvGrpSpPr>
      <p:grpSpPr>
        <a:xfrm>
          <a:off x="0" y="0"/>
          <a:ext cx="0" cy="0"/>
          <a:chOff x="0" y="0"/>
          <a:chExt cx="0" cy="0"/>
        </a:xfrm>
      </p:grpSpPr>
      <p:sp>
        <p:nvSpPr>
          <p:cNvPr id="118" name="Shape 11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19" name="Shape 11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One night Maria caught 12 lightning bugs in a jar. She caught 2 more lightning bugs than Theo. How many lightning bugs did Theo catch?</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25" name="Shape 12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 brown mouse has some breadcrumbs. The brown mouse has more breadcrumbs than the white mouse.</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31" name="Shape 13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 brown mouse has 15 breadcrumbs. The brown mouse has more breadcrumbs than the white mouse.</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37" name="Shape 13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 brown mouse has 15 breadcrumbs. The brown mouse has 6 more breadcrumbs than the white mouse.</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3</a:t>
            </a:r>
          </a:p>
        </p:txBody>
      </p:sp>
      <p:sp>
        <p:nvSpPr>
          <p:cNvPr id="143" name="Shape 14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 brown mouse has 15 breadcrumbs. The brown mouse has 6 more breadcrumbs than the white mouse. How many breadcrumbs does the white mouse have?</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47" name="Shape 147"/>
        <p:cNvGrpSpPr/>
        <p:nvPr/>
      </p:nvGrpSpPr>
      <p:grpSpPr>
        <a:xfrm>
          <a:off x="0" y="0"/>
          <a:ext cx="0" cy="0"/>
          <a:chOff x="0" y="0"/>
          <a:chExt cx="0" cy="0"/>
        </a:xfrm>
      </p:grpSpPr>
      <p:sp>
        <p:nvSpPr>
          <p:cNvPr id="148" name="Shape 14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49" name="Shape 14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Isaac found some seashells at the beach. Isaac found more seashells than Kira.</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3" name="Shape 153"/>
        <p:cNvGrpSpPr/>
        <p:nvPr/>
      </p:nvGrpSpPr>
      <p:grpSpPr>
        <a:xfrm>
          <a:off x="0" y="0"/>
          <a:ext cx="0" cy="0"/>
          <a:chOff x="0" y="0"/>
          <a:chExt cx="0" cy="0"/>
        </a:xfrm>
      </p:grpSpPr>
      <p:sp>
        <p:nvSpPr>
          <p:cNvPr id="154" name="Shape 15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55" name="Shape 15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Isaac found 20 seashells at the beach. Isaac found more seashells than Kira.</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61" name="Shape 16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en"/>
              <a:t>Isaac found 20 seashells at the beach. Isaac found 3 more seashells than Kira.</a:t>
            </a:r>
          </a:p>
          <a:p>
            <a:pPr lvl="0" rtl="0">
              <a:spcBef>
                <a:spcPts val="0"/>
              </a:spcBef>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4</a:t>
            </a:r>
          </a:p>
        </p:txBody>
      </p:sp>
      <p:sp>
        <p:nvSpPr>
          <p:cNvPr id="167" name="Shape 16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Isaac found 20 seashells at the beach. Isaac found 3 more seashells than Kira. How many seashells did Kira find at the beach?</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73" name="Shape 17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penguins catching fish in the water. There were more penguins catching fish than sitting on an iceberg.</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Notes</a:t>
            </a:r>
          </a:p>
        </p:txBody>
      </p:sp>
      <p:sp>
        <p:nvSpPr>
          <p:cNvPr id="71" name="Shape 7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79" name="Shape 17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18 penguins catching fish in the water. There were more penguins catching fish than sitting on an iceberg.</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85" name="Shape 18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18 penguins catching fish in the water. There were 5 more penguins catching fish than sitting on an iceberg.</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5</a:t>
            </a:r>
          </a:p>
        </p:txBody>
      </p:sp>
      <p:sp>
        <p:nvSpPr>
          <p:cNvPr id="191" name="Shape 19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18 penguins catching fish in the water. There were 5 more penguins catching fish than sitting on an iceberg. How many penguins are sitting on an iceberg?</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95" name="Shape 195"/>
        <p:cNvGrpSpPr/>
        <p:nvPr/>
      </p:nvGrpSpPr>
      <p:grpSpPr>
        <a:xfrm>
          <a:off x="0" y="0"/>
          <a:ext cx="0" cy="0"/>
          <a:chOff x="0" y="0"/>
          <a:chExt cx="0" cy="0"/>
        </a:xfrm>
      </p:grpSpPr>
      <p:sp>
        <p:nvSpPr>
          <p:cNvPr id="196" name="Shape 19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197" name="Shape 19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Olivia has some teddy bear crackers. Lexi has some teddy bear crackers. Lexi has more teddy bear crackers than Olivia.</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1" name="Shape 201"/>
        <p:cNvGrpSpPr/>
        <p:nvPr/>
      </p:nvGrpSpPr>
      <p:grpSpPr>
        <a:xfrm>
          <a:off x="0" y="0"/>
          <a:ext cx="0" cy="0"/>
          <a:chOff x="0" y="0"/>
          <a:chExt cx="0" cy="0"/>
        </a:xfrm>
      </p:grpSpPr>
      <p:sp>
        <p:nvSpPr>
          <p:cNvPr id="202" name="Shape 20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203" name="Shape 20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en"/>
              <a:t>Olivia has some teddy bear crackers. Lexi has 25 teddy bear crackers. Lexi has more teddy bear crackers than Olivia.</a:t>
            </a:r>
          </a:p>
          <a:p>
            <a:pPr lvl="0" rtl="0">
              <a:spcBef>
                <a:spcPts val="0"/>
              </a:spcBef>
              <a:buNone/>
            </a:pPr>
            <a:r>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7" name="Shape 207"/>
        <p:cNvGrpSpPr/>
        <p:nvPr/>
      </p:nvGrpSpPr>
      <p:grpSpPr>
        <a:xfrm>
          <a:off x="0" y="0"/>
          <a:ext cx="0" cy="0"/>
          <a:chOff x="0" y="0"/>
          <a:chExt cx="0" cy="0"/>
        </a:xfrm>
      </p:grpSpPr>
      <p:sp>
        <p:nvSpPr>
          <p:cNvPr id="208" name="Shape 20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209" name="Shape 20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Olivia has some teddy bear crackers. Lexi has 25 teddy bear crackers. Lexi has 10 more teddy bear crackers than Olivia.</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13" name="Shape 213"/>
        <p:cNvGrpSpPr/>
        <p:nvPr/>
      </p:nvGrpSpPr>
      <p:grpSpPr>
        <a:xfrm>
          <a:off x="0" y="0"/>
          <a:ext cx="0" cy="0"/>
          <a:chOff x="0" y="0"/>
          <a:chExt cx="0" cy="0"/>
        </a:xfrm>
      </p:grpSpPr>
      <p:sp>
        <p:nvSpPr>
          <p:cNvPr id="214" name="Shape 21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6</a:t>
            </a:r>
          </a:p>
        </p:txBody>
      </p:sp>
      <p:sp>
        <p:nvSpPr>
          <p:cNvPr id="215" name="Shape 21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Oliva has some teddy bear crackers. Lexi has 25 teddy bear crackers. Lexi has 10 more teddy bear crackers than Olivia. How many teddy bear crackers does Olivia have?</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21" name="Shape 22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Anna rode her bike some number of miles. Nina rode her bike fewer miles than Anna.</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5" name="Shape 225"/>
        <p:cNvGrpSpPr/>
        <p:nvPr/>
      </p:nvGrpSpPr>
      <p:grpSpPr>
        <a:xfrm>
          <a:off x="0" y="0"/>
          <a:ext cx="0" cy="0"/>
          <a:chOff x="0" y="0"/>
          <a:chExt cx="0" cy="0"/>
        </a:xfrm>
      </p:grpSpPr>
      <p:sp>
        <p:nvSpPr>
          <p:cNvPr id="226" name="Shape 22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27" name="Shape 22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Anna rode her bike 10 miles. Nina rode her bike fewer miles than Anna.</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x="0" y="0"/>
          <a:ext cx="0" cy="0"/>
          <a:chOff x="0" y="0"/>
          <a:chExt cx="0" cy="0"/>
        </a:xfrm>
      </p:grpSpPr>
      <p:sp>
        <p:nvSpPr>
          <p:cNvPr id="232" name="Shape 23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33" name="Shape 23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Anna rode her bike 10 miles. Nina rode her bike 3 fewer miles than Anna.</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77" name="Shape 7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friends reading books. There were more friends reading books than playing board games.</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7</a:t>
            </a:r>
          </a:p>
        </p:txBody>
      </p:sp>
      <p:sp>
        <p:nvSpPr>
          <p:cNvPr id="239" name="Shape 23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Anna rode her bike 10 miles. Nina rode her bike 3 fewer miles than Anna. How many miles did Nina ride her bike?</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3" name="Shape 243"/>
        <p:cNvGrpSpPr/>
        <p:nvPr/>
      </p:nvGrpSpPr>
      <p:grpSpPr>
        <a:xfrm>
          <a:off x="0" y="0"/>
          <a:ext cx="0" cy="0"/>
          <a:chOff x="0" y="0"/>
          <a:chExt cx="0" cy="0"/>
        </a:xfrm>
      </p:grpSpPr>
      <p:sp>
        <p:nvSpPr>
          <p:cNvPr id="244" name="Shape 24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45" name="Shape 24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monkeys playing in a tree and some monkeys playing on the ground. There were more monkeys playing on the ground than in the tree.</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9" name="Shape 249"/>
        <p:cNvGrpSpPr/>
        <p:nvPr/>
      </p:nvGrpSpPr>
      <p:grpSpPr>
        <a:xfrm>
          <a:off x="0" y="0"/>
          <a:ext cx="0" cy="0"/>
          <a:chOff x="0" y="0"/>
          <a:chExt cx="0" cy="0"/>
        </a:xfrm>
      </p:grpSpPr>
      <p:sp>
        <p:nvSpPr>
          <p:cNvPr id="250" name="Shape 25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51" name="Shape 25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monkeys playing in a tree and 12 monkeys playing on the ground. There were more monkeys playing on the ground than in the tree.</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5" name="Shape 255"/>
        <p:cNvGrpSpPr/>
        <p:nvPr/>
      </p:nvGrpSpPr>
      <p:grpSpPr>
        <a:xfrm>
          <a:off x="0" y="0"/>
          <a:ext cx="0" cy="0"/>
          <a:chOff x="0" y="0"/>
          <a:chExt cx="0" cy="0"/>
        </a:xfrm>
      </p:grpSpPr>
      <p:sp>
        <p:nvSpPr>
          <p:cNvPr id="256" name="Shape 25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57" name="Shape 25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some monkeys playing in a tree and 12 monkeys playing on the ground. There were 10 more monkeys playing on the ground than in the tree.</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61" name="Shape 261"/>
        <p:cNvGrpSpPr/>
        <p:nvPr/>
      </p:nvGrpSpPr>
      <p:grpSpPr>
        <a:xfrm>
          <a:off x="0" y="0"/>
          <a:ext cx="0" cy="0"/>
          <a:chOff x="0" y="0"/>
          <a:chExt cx="0" cy="0"/>
        </a:xfrm>
      </p:grpSpPr>
      <p:sp>
        <p:nvSpPr>
          <p:cNvPr id="262" name="Shape 26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8</a:t>
            </a:r>
          </a:p>
        </p:txBody>
      </p:sp>
      <p:sp>
        <p:nvSpPr>
          <p:cNvPr id="263" name="Shape 26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a:spcBef>
                <a:spcPts val="0"/>
              </a:spcBef>
              <a:buNone/>
            </a:pPr>
            <a:r>
              <a:rPr lang="en"/>
              <a:t>There were some monkeys playing in a tree and 12 monkeys playing on the ground. There were 10 more monkeys playing on the ground than in the tree. How many monkeys were playing in a tree?</a:t>
            </a:r>
          </a:p>
          <a:p>
            <a:pPr lvl="0" rtl="0">
              <a:spcBef>
                <a:spcPts val="0"/>
              </a:spcBef>
              <a:buNone/>
            </a:pPr>
            <a:r>
              <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69" name="Shape 26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Julia and Felix are each carrying baskets of apples. Felix has some apples in his basket. He has more apples than Julia.</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75" name="Shape 27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Julia and Felix are each carrying baskets of apples. Felix has 18 apples in his basket. He has more apples than Julia.</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81" name="Shape 28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Julia and Felix are each carrying baskets of apples. Felix has 18 apples in his basket. He has 1 more apple than Julia.</a:t>
            </a: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9</a:t>
            </a:r>
          </a:p>
        </p:txBody>
      </p:sp>
      <p:sp>
        <p:nvSpPr>
          <p:cNvPr id="287" name="Shape 28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Julia and Felix are each carrying baskets of apples. Felix has 18 apples in his basket. He has 1 more apple than Julia. How many apples does Julie have?</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1" name="Shape 291"/>
        <p:cNvGrpSpPr/>
        <p:nvPr/>
      </p:nvGrpSpPr>
      <p:grpSpPr>
        <a:xfrm>
          <a:off x="0" y="0"/>
          <a:ext cx="0" cy="0"/>
          <a:chOff x="0" y="0"/>
          <a:chExt cx="0" cy="0"/>
        </a:xfrm>
      </p:grpSpPr>
      <p:sp>
        <p:nvSpPr>
          <p:cNvPr id="292" name="Shape 29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293" name="Shape 29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Andrew and Sahar both have comic book collections. Andrew has fewer comic books than Sahar.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83" name="Shape 8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10 friends reading books. There were more friends reading books than playing board games.</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7" name="Shape 297"/>
        <p:cNvGrpSpPr/>
        <p:nvPr/>
      </p:nvGrpSpPr>
      <p:grpSpPr>
        <a:xfrm>
          <a:off x="0" y="0"/>
          <a:ext cx="0" cy="0"/>
          <a:chOff x="0" y="0"/>
          <a:chExt cx="0" cy="0"/>
        </a:xfrm>
      </p:grpSpPr>
      <p:sp>
        <p:nvSpPr>
          <p:cNvPr id="298" name="Shape 29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299" name="Shape 29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Andrew and Sahar both have comic book collections. Andrew has fewer comic books than Sahar. Sahar has 24 comic books in her collection.</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3" name="Shape 303"/>
        <p:cNvGrpSpPr/>
        <p:nvPr/>
      </p:nvGrpSpPr>
      <p:grpSpPr>
        <a:xfrm>
          <a:off x="0" y="0"/>
          <a:ext cx="0" cy="0"/>
          <a:chOff x="0" y="0"/>
          <a:chExt cx="0" cy="0"/>
        </a:xfrm>
      </p:grpSpPr>
      <p:sp>
        <p:nvSpPr>
          <p:cNvPr id="304" name="Shape 30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305" name="Shape 30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Andrew and Sahar both have comic book collections. Andrew has 20 fewer comic books than Sahar. Sahar has 24 comic books in her collection.</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9" name="Shape 309"/>
        <p:cNvGrpSpPr/>
        <p:nvPr/>
      </p:nvGrpSpPr>
      <p:grpSpPr>
        <a:xfrm>
          <a:off x="0" y="0"/>
          <a:ext cx="0" cy="0"/>
          <a:chOff x="0" y="0"/>
          <a:chExt cx="0" cy="0"/>
        </a:xfrm>
      </p:grpSpPr>
      <p:sp>
        <p:nvSpPr>
          <p:cNvPr id="310" name="Shape 31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10</a:t>
            </a:r>
          </a:p>
        </p:txBody>
      </p:sp>
      <p:sp>
        <p:nvSpPr>
          <p:cNvPr id="311" name="Shape 31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Andrew and Sahar both have comic book collections. Andrew has 20 fewer comic books than Sahar. Sahar has 24 comic books in her collection. How many comic books are in Andrew’s collection?</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89" name="Shape 89"/>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10 friends reading books. There were 3 more friends reading books than playing board games.</a:t>
            </a:r>
          </a:p>
          <a:p>
            <a:pPr lvl="0" rtl="0">
              <a:spcBef>
                <a:spcPts val="0"/>
              </a:spcBef>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1</a:t>
            </a:r>
          </a:p>
        </p:txBody>
      </p:sp>
      <p:sp>
        <p:nvSpPr>
          <p:cNvPr id="95" name="Shape 95"/>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There were 10 friends reading books. There were 3 more friends reading books than playing board games. How many friends were playing board games?</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99" name="Shape 99"/>
        <p:cNvGrpSpPr/>
        <p:nvPr/>
      </p:nvGrpSpPr>
      <p:grpSpPr>
        <a:xfrm>
          <a:off x="0" y="0"/>
          <a:ext cx="0" cy="0"/>
          <a:chOff x="0" y="0"/>
          <a:chExt cx="0" cy="0"/>
        </a:xfrm>
      </p:grpSpPr>
      <p:sp>
        <p:nvSpPr>
          <p:cNvPr id="100" name="Shape 100"/>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01" name="Shape 101"/>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One night Maria caught some lightning bugs in a jar. She caught more lightning bugs than Theo.</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5" name="Shape 105"/>
        <p:cNvGrpSpPr/>
        <p:nvPr/>
      </p:nvGrpSpPr>
      <p:grpSpPr>
        <a:xfrm>
          <a:off x="0" y="0"/>
          <a:ext cx="0" cy="0"/>
          <a:chOff x="0" y="0"/>
          <a:chExt cx="0" cy="0"/>
        </a:xfrm>
      </p:grpSpPr>
      <p:sp>
        <p:nvSpPr>
          <p:cNvPr id="106" name="Shape 106"/>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07" name="Shape 107"/>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One night Maria caught 12 lightning bugs in a jar. She caught more lightning bugs than Theo.</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311700" y="372500"/>
            <a:ext cx="8520600" cy="733500"/>
          </a:xfrm>
          <a:prstGeom prst="rect">
            <a:avLst/>
          </a:prstGeom>
        </p:spPr>
        <p:txBody>
          <a:bodyPr anchorCtr="0" anchor="b" bIns="91425" lIns="91425" rIns="91425" tIns="91425">
            <a:noAutofit/>
          </a:bodyPr>
          <a:lstStyle/>
          <a:p>
            <a:pPr lvl="0" rtl="0">
              <a:spcBef>
                <a:spcPts val="0"/>
              </a:spcBef>
              <a:buNone/>
            </a:pPr>
            <a:r>
              <a:rPr lang="en"/>
              <a:t>2</a:t>
            </a:r>
          </a:p>
        </p:txBody>
      </p:sp>
      <p:sp>
        <p:nvSpPr>
          <p:cNvPr id="113" name="Shape 113"/>
          <p:cNvSpPr txBox="1"/>
          <p:nvPr>
            <p:ph idx="1" type="body"/>
          </p:nvPr>
        </p:nvSpPr>
        <p:spPr>
          <a:xfrm>
            <a:off x="311700" y="1468825"/>
            <a:ext cx="8520600" cy="3099900"/>
          </a:xfrm>
          <a:prstGeom prst="rect">
            <a:avLst/>
          </a:prstGeom>
        </p:spPr>
        <p:txBody>
          <a:bodyPr anchorCtr="0" anchor="t" bIns="91425" lIns="91425" rIns="91425" tIns="91425">
            <a:noAutofit/>
          </a:bodyPr>
          <a:lstStyle/>
          <a:p>
            <a:pPr lvl="0" rtl="0">
              <a:spcBef>
                <a:spcPts val="0"/>
              </a:spcBef>
              <a:buNone/>
            </a:pPr>
            <a:r>
              <a:rPr lang="en"/>
              <a:t>One night Maria caught 12 lightning bugs in a jar. She caught 2 more lightning bugs than Theo.</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