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5143500" type="screen16x9"/>
  <p:notesSz cx="6858000" cy="9144000"/>
  <p:embeddedFontLst>
    <p:embeddedFont>
      <p:font typeface="Oswald"/>
      <p:regular r:id="rId45"/>
      <p:bold r:id="rId46"/>
    </p:embeddedFont>
    <p:embeddedFont>
      <p:font typeface="Source Code Pro" panose="020B0604020202020204" charset="0"/>
      <p:regular r:id="rId47"/>
      <p:bold r:id="rId4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3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4.fntdata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4276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206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this question asking us?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can we use objects or a picture to help us understand the relationships in the problem?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numbers and symbols to represent the relationships in the problem?</a:t>
            </a:r>
          </a:p>
        </p:txBody>
      </p:sp>
    </p:spTree>
    <p:extLst>
      <p:ext uri="{BB962C8B-B14F-4D97-AF65-F5344CB8AC3E}">
        <p14:creationId xmlns:p14="http://schemas.microsoft.com/office/powerpoint/2010/main" val="1152062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sentence?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fish are you picturing each penguin ate?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Could they have eaten the same number of fish?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3340487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If the crested penguin ate 4 fish, how many fish could the king penguin have eaten?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2572984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Does this new information mean that the king penguin ate 6 fish? Why or why not?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1829733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this question asking us?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objects or a picture to help us understand the relationships in the problem?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numbers and symbols to represent the relationships in the problem?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7497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sentence?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Can you show me with your hands how big you think a small teddy bear is?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Can you show me with your hands how big you think a large teddy bear is?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Which type of teddy bear does the toy store have more of? How do you know?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1283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many large teddy bears could there be at the store?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Could there be 7 large teddy bears at the store? 8? 9?</a:t>
            </a:r>
          </a:p>
        </p:txBody>
      </p:sp>
    </p:spTree>
    <p:extLst>
      <p:ext uri="{BB962C8B-B14F-4D97-AF65-F5344CB8AC3E}">
        <p14:creationId xmlns:p14="http://schemas.microsoft.com/office/powerpoint/2010/main" val="4099330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Is the number of large teddy bears less than 10, exactly 10, or more than 10? How do you know?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22255601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this question asking us?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objects or a picture to help us understand the relationships in the problem?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numbers and symbols to represent the relationships in the problem?</a:t>
            </a:r>
          </a:p>
        </p:txBody>
      </p:sp>
    </p:spTree>
    <p:extLst>
      <p:ext uri="{BB962C8B-B14F-4D97-AF65-F5344CB8AC3E}">
        <p14:creationId xmlns:p14="http://schemas.microsoft.com/office/powerpoint/2010/main" val="10321606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sentence?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Which vehicle has more people, the car or the bus?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many people do you think could be in the car?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people do you think could be on the bus?</a:t>
            </a:r>
          </a:p>
        </p:txBody>
      </p:sp>
    </p:spTree>
    <p:extLst>
      <p:ext uri="{BB962C8B-B14F-4D97-AF65-F5344CB8AC3E}">
        <p14:creationId xmlns:p14="http://schemas.microsoft.com/office/powerpoint/2010/main" val="3864183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0385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we know how many people are in the car?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we know how many people are on the bus?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we know for sure?</a:t>
            </a:r>
          </a:p>
        </p:txBody>
      </p:sp>
    </p:spTree>
    <p:extLst>
      <p:ext uri="{BB962C8B-B14F-4D97-AF65-F5344CB8AC3E}">
        <p14:creationId xmlns:p14="http://schemas.microsoft.com/office/powerpoint/2010/main" val="12276974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 we know for sure?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we know how many people are in the car?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 we know how many people are on the bus?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28977232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this question asking us?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objects or a picture to help us understand the relationships in the problem?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numbers and symbols to represent the relationships in the problem?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36542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sentence?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 has more lemons, Julie or Bonita?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many lemons do you think Julie has?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many lemons do you think Bonita has?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you think they are doing with the lemons?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31931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we know how many lemons Julia has?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we know how many lemons Bonita has?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 we know for sure?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lemons could Julie have?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29917363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 we know for sure?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we know how many lemons Julia has?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we know how many lemons Bonita has?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285354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this question asking us?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objects or a picture to help us understand the relationships in the problem?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numbers and symbols to represent the relationships in the problem?</a:t>
            </a:r>
          </a:p>
        </p:txBody>
      </p:sp>
    </p:spTree>
    <p:extLst>
      <p:ext uri="{BB962C8B-B14F-4D97-AF65-F5344CB8AC3E}">
        <p14:creationId xmlns:p14="http://schemas.microsoft.com/office/powerpoint/2010/main" val="33415700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sentence?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Who has more apples, Julie or Bonita?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many apples do you think Julie has?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many apples do you think Bonita has?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you think they are doing with the apples?</a:t>
            </a:r>
          </a:p>
        </p:txBody>
      </p:sp>
    </p:spTree>
    <p:extLst>
      <p:ext uri="{BB962C8B-B14F-4D97-AF65-F5344CB8AC3E}">
        <p14:creationId xmlns:p14="http://schemas.microsoft.com/office/powerpoint/2010/main" val="28103855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If Julie has 10 apples, how many apples could Bonita have? How do you know?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we know for sure?</a:t>
            </a:r>
          </a:p>
        </p:txBody>
      </p:sp>
    </p:spTree>
    <p:extLst>
      <p:ext uri="{BB962C8B-B14F-4D97-AF65-F5344CB8AC3E}">
        <p14:creationId xmlns:p14="http://schemas.microsoft.com/office/powerpoint/2010/main" val="14002450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Does Bonita have exactly 3 apples? How do you know?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986328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sentence?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many dragonflies are you picturing each animal ate?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Could they have eaten the same number of dragonflies?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24319640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this question asking us?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objects or a picture to help us understand the relationships in the problem?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numbers and symbols to represent the relationships in the problem?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92564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sentence?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Why do you think some students wore boots and other students wore shoes?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relationship do you already know?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19785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 we know how many students wore boots to school?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 we know how many students wore shoes to school?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the relationship we know to help us predict the number of students who wore shoes?</a:t>
            </a:r>
          </a:p>
        </p:txBody>
      </p:sp>
    </p:spTree>
    <p:extLst>
      <p:ext uri="{BB962C8B-B14F-4D97-AF65-F5344CB8AC3E}">
        <p14:creationId xmlns:p14="http://schemas.microsoft.com/office/powerpoint/2010/main" val="25213030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Is the number of students who wore shoes less than 5, exactly 5, or more than 5? How do you know?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3452285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this question asking us?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objects or a picture to help us understand the relationships in the problem?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numbers and symbols to represent the relationships in the problem?</a:t>
            </a:r>
          </a:p>
        </p:txBody>
      </p:sp>
    </p:spTree>
    <p:extLst>
      <p:ext uri="{BB962C8B-B14F-4D97-AF65-F5344CB8AC3E}">
        <p14:creationId xmlns:p14="http://schemas.microsoft.com/office/powerpoint/2010/main" val="18845840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sentence?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Which planet do you think this problem is about?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Could the problem be talking about Earth?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relationship do you already know?</a:t>
            </a:r>
          </a:p>
        </p:txBody>
      </p:sp>
    </p:spTree>
    <p:extLst>
      <p:ext uri="{BB962C8B-B14F-4D97-AF65-F5344CB8AC3E}">
        <p14:creationId xmlns:p14="http://schemas.microsoft.com/office/powerpoint/2010/main" val="30166581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Any guesses about which planet this could be?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Is the number of smaller moons less than 5, exactly 5, or more than 5?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20618355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does the phrase “17 fewer” mean?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14288256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this question asking us?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objects or a picture to help us understand the relationships in the problem?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can we use numbers and symbols to represent the relationships in the problem?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Here’s some information about the planet you can share with the students: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6A6A6A"/>
                </a:solidFill>
                <a:highlight>
                  <a:srgbClr val="FFFFFF"/>
                </a:highlight>
              </a:rPr>
              <a:t>Uranus</a:t>
            </a:r>
            <a:r>
              <a:rPr lang="en">
                <a:solidFill>
                  <a:srgbClr val="545454"/>
                </a:solidFill>
                <a:highlight>
                  <a:srgbClr val="FFFFFF"/>
                </a:highlight>
              </a:rPr>
              <a:t> has 27 </a:t>
            </a:r>
            <a:r>
              <a:rPr lang="en" b="1">
                <a:solidFill>
                  <a:srgbClr val="6A6A6A"/>
                </a:solidFill>
                <a:highlight>
                  <a:srgbClr val="FFFFFF"/>
                </a:highlight>
              </a:rPr>
              <a:t>moons</a:t>
            </a:r>
            <a:r>
              <a:rPr lang="en">
                <a:solidFill>
                  <a:srgbClr val="545454"/>
                </a:solidFill>
                <a:highlight>
                  <a:srgbClr val="FFFFFF"/>
                </a:highlight>
              </a:rPr>
              <a:t> that we know of. Five of the </a:t>
            </a:r>
            <a:r>
              <a:rPr lang="en" b="1">
                <a:solidFill>
                  <a:srgbClr val="6A6A6A"/>
                </a:solidFill>
                <a:highlight>
                  <a:srgbClr val="FFFFFF"/>
                </a:highlight>
              </a:rPr>
              <a:t>moons</a:t>
            </a:r>
            <a:r>
              <a:rPr lang="en">
                <a:solidFill>
                  <a:srgbClr val="545454"/>
                </a:solidFill>
                <a:highlight>
                  <a:srgbClr val="FFFFFF"/>
                </a:highlight>
              </a:rPr>
              <a:t> are large and the rest are much smaller. The five large </a:t>
            </a:r>
            <a:r>
              <a:rPr lang="en" b="1">
                <a:solidFill>
                  <a:srgbClr val="6A6A6A"/>
                </a:solidFill>
                <a:highlight>
                  <a:srgbClr val="FFFFFF"/>
                </a:highlight>
              </a:rPr>
              <a:t>moons</a:t>
            </a:r>
            <a:r>
              <a:rPr lang="en">
                <a:solidFill>
                  <a:srgbClr val="545454"/>
                </a:solidFill>
                <a:highlight>
                  <a:srgbClr val="FFFFFF"/>
                </a:highlight>
              </a:rPr>
              <a:t> are called Miranda, Ariel, Umbriel, Titania, and Oberon. Titania is the largest </a:t>
            </a:r>
            <a:r>
              <a:rPr lang="en" b="1">
                <a:solidFill>
                  <a:srgbClr val="6A6A6A"/>
                </a:solidFill>
                <a:highlight>
                  <a:srgbClr val="FFFFFF"/>
                </a:highlight>
              </a:rPr>
              <a:t>moon</a:t>
            </a:r>
            <a:r>
              <a:rPr lang="en">
                <a:solidFill>
                  <a:srgbClr val="545454"/>
                </a:solidFill>
                <a:highlight>
                  <a:srgbClr val="FFFFFF"/>
                </a:highlight>
              </a:rPr>
              <a:t> of </a:t>
            </a:r>
            <a:r>
              <a:rPr lang="en" b="1">
                <a:solidFill>
                  <a:srgbClr val="6A6A6A"/>
                </a:solidFill>
                <a:highlight>
                  <a:srgbClr val="FFFFFF"/>
                </a:highlight>
              </a:rPr>
              <a:t>Uranus</a:t>
            </a:r>
            <a:r>
              <a:rPr lang="en">
                <a:solidFill>
                  <a:srgbClr val="545454"/>
                </a:solidFill>
                <a:highlight>
                  <a:srgbClr val="FFFFFF"/>
                </a:highlight>
              </a:rPr>
              <a:t> and it is covered with small craters, a few large craters, and very rough rocks. (Source: https://www.google.com/url?sa=t&amp;rct=j&amp;q=&amp;esrc=s&amp;source=web&amp;cd=1&amp;cad=rja&amp;uact=8&amp;ved=0ahUKEwiMobLBi9nOAhWFKyYKHWp6BJgQFghyMAA&amp;url=http%3A%2F%2Fcoolcosmos.ipac.caltech.edu%2Fask%2F132-How-many-moons-does-Uranus-have-&amp;usg=AFQjCNFj1tAql-yDY077WML7Xe-iLPuG5Q&amp;sig2=Fjvbk6RnMwllXY5-5IV1rw&amp;bvm=bv.129759880,d.eWE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86255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sentence?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kind of coins does Ivan have in his pocket?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many quarters and dimes do you think he might have in his pocket?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kind of coins does Gaby have in her pocket? (We don’t know for sure. All we know is that she has quarters.)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relationship do we already know?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6757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If the toad ate 4 dragonflies, how many dragonflies could the snake have eaten?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8494107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 we know about Ivan?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we know about Gaby?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the relationship we know to help us predict the number of quarters Gaby has?</a:t>
            </a:r>
          </a:p>
        </p:txBody>
      </p:sp>
    </p:spTree>
    <p:extLst>
      <p:ext uri="{BB962C8B-B14F-4D97-AF65-F5344CB8AC3E}">
        <p14:creationId xmlns:p14="http://schemas.microsoft.com/office/powerpoint/2010/main" val="27956371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Does Gaby have less than 2 quarters, exactly 2 quarters, or more than 2 quarters? How do you know?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30161405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this question asking us?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objects or a picture to help us understand the relationships in the problem?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can we use numbers and symbols to represent the relationships in the problem?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Did we need to use all three numbers in this problem?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387877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Does this new information mean that the snake ate 3 dragonflies? Why or why not?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4009982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this question asking us?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can we use objects or a picture to help us understand the relationships in the problem?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we use numbers and symbols to represent the relationships in the problem?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6074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sentence?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many fish are you picturing in each animal aquarium?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Could both aquariums have the same number of fish? How do you know?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8789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If there are 8 fish in James’ aquarium, how many fish could be in Sara’s aquarium?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1785190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Does this new information mean that Sara has 5 fish in her aquarium? Why or why not?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108795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49"/>
            <a:ext cx="691799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1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499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399" cy="151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8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8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7999" cy="29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099" cy="40856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1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199" cy="1789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stockus.wordpres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twitter.com/bstocku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Numberless Word Problems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Compare - Larger Quantity Unknown Problems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0" y="4810862"/>
            <a:ext cx="2467800" cy="29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Brian Bushart </a:t>
            </a:r>
            <a:r>
              <a:rPr lang="en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| </a:t>
            </a:r>
            <a:r>
              <a:rPr lang="en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@bstockus</a:t>
            </a:r>
          </a:p>
        </p:txBody>
      </p:sp>
      <p:pic>
        <p:nvPicPr>
          <p:cNvPr id="65" name="Shape 65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305800" y="4810825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James has 8 fish in his aquarium. Sara has 5 more fish in her aquarium than James. How many fish does Sara have in her aquarium?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crested penguin ate some fish. A king penguin ate more fish than the crested penguin.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crested penguin ate 4 fish. A king penguin ate more fish than the crested penguin.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crested penguin ate 4 fish. A king penguin ate 6 more fish than the crested penguin.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crested penguin ate 4 fish. A king penguin ate 6 more fish than the crested penguin. How many fish did the king penguin eat?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toy store has some small teddy bears. It has more large teddy bears than small ones.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toy store has 8 small teddy bears. It has more large teddy bears than small ones.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toy store has 8 small teddy bears. It has 10 more large teddy bears than small ones.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toy store has 8 small teddy bears. It has 10 more large teddy bears than small ones. How many large teddy bears does the toy store have?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are some people in a car. There are more people on a bus than in the car.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Notes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problem set contains 10 numberless word problems organized around one CGI problem type.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There are sample discussion questions in the notes section on each slide.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idea is that each slide of a problem will be revealed and discussed one at a time to scaffold students’ understanding of the situation and the question ultimately asked.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Feel free to change numbers in the problems.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are some people in a car. There are 12 more people on a bus than in the car.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are 5 people in a car. There are 12 more people on a bus than in the car.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are 5 people in a car. There are 12 more people on a bus than in the car. How many people are on the bus?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Julia has some lemons. Bonita has more lemons than Julia.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Julia has some lemons. Bonita has 9 more lemons than Julia.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Julia has 15 lemons. Bonita has 9 more lemons than Julia.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Julia has 15 lemons. Bonita has 9 more lemons than Julia. How many lemons does Bonita have?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Julia has some apples. Julia has fewer apples than Bonita.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Julia has 10 apples. Julia has fewer apples than Bonita.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Julia has 10 apples. Julia has 3 fewer apples than Bonita.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toad ate some dragonflies. A snake ate more dragonflies than the toad.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Julia has 10 apples. Julia has 3 fewer apples than Bonita. How many apples does Bonita have?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Today some children in our class wore boots to school. That’s fewer than the number of students who wore shoes.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Today 9 children in our class wore boots to school. That’s fewer than the number of students who wore shoes.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Today 9 children in our class wore boots to school. That’s 5 fewer than the number of students who wore shoes.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Today 9 children in our class wore boots to school. That’s 5 fewer than the number of students who wore shoes. How many students wore shoes to school?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planet in our solar system has some large moons. That’s fewer than the number of smaller moons the planet has.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planet in our solar system has 5 large moons. That’s fewer than the number of smaller moons the planet has.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planet in our solar system has 5 large moons. That’s 17 fewer than the number of smaller moons the planet has.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planet in our solar system has 5 large moons. That’s 17 fewer than the number of smaller moons the planet has. How many smaller moons does the planet have?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Ivan has some quarters and some dimes in his pocket. Gaby has more quarters than Ivan.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toad ate 4 dragonflies. A snake ate more dragonflies than the toad.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Ivan has 8 quarters and 3 dimes in his pocket. Gaby has more quarters than Ivan.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Ivan has 8 quarters and 3 dimes in his pocket. Gaby has 2 more quarters than Ivan.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Ivan has 8 quarters and 3 dimes in his pocket. Gaby has 2 more quarters than Ivan. How many quarters does Gaby have?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toad ate 4 dragonflies. A snake ate 3 more dragonflies than the toad.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toad ate 4 dragonflies. A snake ate 3 more dragonflies than the toad. How many dragonflies did the snake eat?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James has some fish in his aquarium. Sara has more fish in her aquarium than James.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James has 8 fish in his aquarium. Sara has more fish in her aquarium than James.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James has 8 fish in his aquarium. Sara has 5 more fish in her aquarium than James.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2744</Words>
  <Application>Microsoft Office PowerPoint</Application>
  <PresentationFormat>On-screen Show (16:9)</PresentationFormat>
  <Paragraphs>227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Oswald</vt:lpstr>
      <vt:lpstr>Source Code Pro</vt:lpstr>
      <vt:lpstr>modern-writer</vt:lpstr>
      <vt:lpstr>Numberless Word Problems</vt:lpstr>
      <vt:lpstr>Notes</vt:lpstr>
      <vt:lpstr>1</vt:lpstr>
      <vt:lpstr>1</vt:lpstr>
      <vt:lpstr>1</vt:lpstr>
      <vt:lpstr>1</vt:lpstr>
      <vt:lpstr>2</vt:lpstr>
      <vt:lpstr>2</vt:lpstr>
      <vt:lpstr>2</vt:lpstr>
      <vt:lpstr>2</vt:lpstr>
      <vt:lpstr>3</vt:lpstr>
      <vt:lpstr>3</vt:lpstr>
      <vt:lpstr>3</vt:lpstr>
      <vt:lpstr>3</vt:lpstr>
      <vt:lpstr>4</vt:lpstr>
      <vt:lpstr>4</vt:lpstr>
      <vt:lpstr>4</vt:lpstr>
      <vt:lpstr>4</vt:lpstr>
      <vt:lpstr>5</vt:lpstr>
      <vt:lpstr>5</vt:lpstr>
      <vt:lpstr>5</vt:lpstr>
      <vt:lpstr>5</vt:lpstr>
      <vt:lpstr>6</vt:lpstr>
      <vt:lpstr>6</vt:lpstr>
      <vt:lpstr>6</vt:lpstr>
      <vt:lpstr>6</vt:lpstr>
      <vt:lpstr>7</vt:lpstr>
      <vt:lpstr>7</vt:lpstr>
      <vt:lpstr>7</vt:lpstr>
      <vt:lpstr>7</vt:lpstr>
      <vt:lpstr>8</vt:lpstr>
      <vt:lpstr>8</vt:lpstr>
      <vt:lpstr>8</vt:lpstr>
      <vt:lpstr>8</vt:lpstr>
      <vt:lpstr>9</vt:lpstr>
      <vt:lpstr>9</vt:lpstr>
      <vt:lpstr>9</vt:lpstr>
      <vt:lpstr>9</vt:lpstr>
      <vt:lpstr>10</vt:lpstr>
      <vt:lpstr>10</vt:lpstr>
      <vt:lpstr>10</vt:lpstr>
      <vt:lpstr>10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Numberless Word Problems</dc:title>
  <dc:creator>Beatrice Holmes</dc:creator>
  <cp:lastModifiedBy>Beatrice Holmes</cp:lastModifiedBy>
  <cp:revision>1</cp:revision>
  <dcterms:modified xsi:type="dcterms:W3CDTF">2017-02-22T00:13:45Z</dcterms:modified>
</cp:coreProperties>
</file>