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2"/>
  </p:notesMasterIdLst>
  <p:sldIdLst>
    <p:sldId id="262" r:id="rId4"/>
    <p:sldId id="257" r:id="rId5"/>
    <p:sldId id="258" r:id="rId6"/>
    <p:sldId id="259" r:id="rId7"/>
    <p:sldId id="260" r:id="rId8"/>
    <p:sldId id="261" r:id="rId9"/>
    <p:sldId id="263" r:id="rId10"/>
    <p:sldId id="265" r:id="rId11"/>
    <p:sldId id="266" r:id="rId12"/>
    <p:sldId id="267" r:id="rId13"/>
    <p:sldId id="268" r:id="rId14"/>
    <p:sldId id="269" r:id="rId15"/>
    <p:sldId id="264" r:id="rId16"/>
    <p:sldId id="273" r:id="rId17"/>
    <p:sldId id="271" r:id="rId18"/>
    <p:sldId id="272" r:id="rId19"/>
    <p:sldId id="270" r:id="rId20"/>
    <p:sldId id="27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3611A-9459-4E19-9249-FBF2FF25B0D7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8C177-FAE5-46B1-8553-1709340D5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221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560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13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024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i="1" baseline="0">
                <a:solidFill>
                  <a:srgbClr val="FFFF99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2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2844800" cy="365125"/>
          </a:xfrm>
        </p:spPr>
        <p:txBody>
          <a:bodyPr/>
          <a:lstStyle>
            <a:lvl1pPr>
              <a:defRPr sz="1600" baseline="0">
                <a:solidFill>
                  <a:schemeClr val="bg2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1"/>
            <a:ext cx="3860800" cy="365125"/>
          </a:xfrm>
        </p:spPr>
        <p:txBody>
          <a:bodyPr/>
          <a:lstStyle>
            <a:lvl1pPr marL="0" algn="ctr" defTabSz="914400" rtl="0" eaLnBrk="1" latinLnBrk="0" hangingPunct="1"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6962D88-4CFC-4B7A-83A3-EDE14C5F0F43}" type="slidenum">
              <a:rPr>
                <a:solidFill>
                  <a:srgbClr val="EEECE1"/>
                </a:solidFill>
              </a:rPr>
              <a:pPr>
                <a:defRPr/>
              </a:pPr>
              <a:t>‹#›</a:t>
            </a:fld>
            <a:endParaRPr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48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CF9AB-6DB9-4C3C-BF1A-799E9FE78269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6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AD11B-571F-4542-9374-E1182E6F90F3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090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i="1" baseline="0">
                <a:solidFill>
                  <a:srgbClr val="FFFF99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2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2844800" cy="365125"/>
          </a:xfrm>
        </p:spPr>
        <p:txBody>
          <a:bodyPr/>
          <a:lstStyle>
            <a:lvl1pPr>
              <a:defRPr sz="1600" baseline="0">
                <a:solidFill>
                  <a:schemeClr val="bg2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1"/>
            <a:ext cx="3860800" cy="365125"/>
          </a:xfrm>
        </p:spPr>
        <p:txBody>
          <a:bodyPr/>
          <a:lstStyle>
            <a:lvl1pPr marL="0" algn="ctr" defTabSz="914400" rtl="0" eaLnBrk="1" latinLnBrk="0" hangingPunct="1"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6962D88-4CFC-4B7A-83A3-EDE14C5F0F43}" type="slidenum">
              <a:rPr>
                <a:solidFill>
                  <a:srgbClr val="EEECE1"/>
                </a:solidFill>
              </a:rPr>
              <a:pPr>
                <a:defRPr/>
              </a:pPr>
              <a:t>‹#›</a:t>
            </a:fld>
            <a:endParaRPr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0671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Local Settings\Temporary Internet Files\Content.IE5\STEB01UR\MCj0434823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74400" y="6096000"/>
            <a:ext cx="812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320800" cy="365125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fld id="{9D205063-880F-40E2-8207-127E59CB7A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369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AAEAD-0491-4216-904C-1106137479E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813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39E75-0B5F-4D90-9B72-C13BD6332B9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2457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89670-2863-44B9-AB0D-6F2D9275A74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9422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F4EE5-7696-40DC-A62C-1DFC0FFE12AA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0600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369E1-6D83-4E27-B8FD-2A5B181F5BA5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868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B74B3-44A1-40CC-A620-1B6BAD03A92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819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Local Settings\Temporary Internet Files\Content.IE5\STEB01UR\MCj0434823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74400" y="6096000"/>
            <a:ext cx="812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320800" cy="365125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fld id="{9D205063-880F-40E2-8207-127E59CB7A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6501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DC4A5-1C88-4E10-9B98-AF3DD15FBBA3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2645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CF9AB-6DB9-4C3C-BF1A-799E9FE78269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115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AD11B-571F-4542-9374-E1182E6F90F3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6912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i="1" baseline="0">
                <a:solidFill>
                  <a:srgbClr val="FFFF99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2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2844800" cy="365125"/>
          </a:xfrm>
        </p:spPr>
        <p:txBody>
          <a:bodyPr/>
          <a:lstStyle>
            <a:lvl1pPr>
              <a:defRPr sz="1600" baseline="0">
                <a:solidFill>
                  <a:schemeClr val="bg2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1"/>
            <a:ext cx="3860800" cy="365125"/>
          </a:xfrm>
        </p:spPr>
        <p:txBody>
          <a:bodyPr/>
          <a:lstStyle>
            <a:lvl1pPr marL="0" algn="ctr" defTabSz="914400" rtl="0" eaLnBrk="1" latinLnBrk="0" hangingPunct="1"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6962D88-4CFC-4B7A-83A3-EDE14C5F0F43}" type="slidenum">
              <a:rPr>
                <a:solidFill>
                  <a:srgbClr val="EEECE1"/>
                </a:solidFill>
              </a:rPr>
              <a:pPr>
                <a:defRPr/>
              </a:pPr>
              <a:t>‹#›</a:t>
            </a:fld>
            <a:endParaRPr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8498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Local Settings\Temporary Internet Files\Content.IE5\STEB01UR\MCj0434823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74400" y="6096000"/>
            <a:ext cx="812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320800" cy="365125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fld id="{9D205063-880F-40E2-8207-127E59CB7A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7911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AAEAD-0491-4216-904C-1106137479E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5426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39E75-0B5F-4D90-9B72-C13BD6332B9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6491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89670-2863-44B9-AB0D-6F2D9275A74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1027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F4EE5-7696-40DC-A62C-1DFC0FFE12AA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5061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369E1-6D83-4E27-B8FD-2A5B181F5BA5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463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AAEAD-0491-4216-904C-1106137479E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1313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B74B3-44A1-40CC-A620-1B6BAD03A92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1628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DC4A5-1C88-4E10-9B98-AF3DD15FBBA3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0788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CF9AB-6DB9-4C3C-BF1A-799E9FE78269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865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AD11B-571F-4542-9374-E1182E6F90F3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245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39E75-0B5F-4D90-9B72-C13BD6332B9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139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89670-2863-44B9-AB0D-6F2D9275A74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686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F4EE5-7696-40DC-A62C-1DFC0FFE12AA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524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369E1-6D83-4E27-B8FD-2A5B181F5BA5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71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B74B3-44A1-40CC-A620-1B6BAD03A92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DC4A5-1C88-4E10-9B98-AF3DD15FBBA3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16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82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0922000" y="6229350"/>
            <a:ext cx="1270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5600" y="6248401"/>
            <a:ext cx="223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24840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2484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A5AC6A-6206-4278-B80C-CB92C8911A7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12192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705600"/>
            <a:ext cx="12192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92076"/>
            <a:ext cx="203200" cy="676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1988800" y="1"/>
            <a:ext cx="203200" cy="676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1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04801" y="6248400"/>
            <a:ext cx="138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1939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 b="1" i="1" kern="1200" dirty="0">
          <a:solidFill>
            <a:srgbClr val="FFFF99"/>
          </a:solidFill>
          <a:latin typeface="Comic Sans MS" pitchFamily="66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0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6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82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0922000" y="6229350"/>
            <a:ext cx="1270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5600" y="6248401"/>
            <a:ext cx="223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24840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2484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A5AC6A-6206-4278-B80C-CB92C8911A7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12192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705600"/>
            <a:ext cx="12192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92076"/>
            <a:ext cx="203200" cy="676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1988800" y="1"/>
            <a:ext cx="203200" cy="676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1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04801" y="6248400"/>
            <a:ext cx="138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46669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 b="1" i="1" kern="1200" dirty="0">
          <a:solidFill>
            <a:srgbClr val="FFFF99"/>
          </a:solidFill>
          <a:latin typeface="Comic Sans MS" pitchFamily="66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0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6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82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0922000" y="6229350"/>
            <a:ext cx="1270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5600" y="6248401"/>
            <a:ext cx="223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24840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24840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A5AC6A-6206-4278-B80C-CB92C8911A7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12192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705600"/>
            <a:ext cx="12192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92076"/>
            <a:ext cx="203200" cy="676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1988800" y="1"/>
            <a:ext cx="203200" cy="676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1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04801" y="6248400"/>
            <a:ext cx="138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9203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 b="1" i="1" kern="1200" dirty="0">
          <a:solidFill>
            <a:srgbClr val="FFFF99"/>
          </a:solidFill>
          <a:latin typeface="Comic Sans MS" pitchFamily="66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0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6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rgbClr val="F2F2F2"/>
          </a:solidFill>
          <a:latin typeface="Brush Script MT" pitchFamily="66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962D88-4CFC-4B7A-83A3-EDE14C5F0F43}" type="slidenum">
              <a:rPr lang="en-US" smtClean="0">
                <a:solidFill>
                  <a:srgbClr val="EEECE1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622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Grp="1"/>
          </p:cNvSpPr>
          <p:nvPr>
            <p:ph type="title" idx="4294967295"/>
          </p:nvPr>
        </p:nvSpPr>
        <p:spPr>
          <a:xfrm>
            <a:off x="2019300" y="22860"/>
            <a:ext cx="8229600" cy="1143000"/>
          </a:xfrm>
        </p:spPr>
        <p:txBody>
          <a:bodyPr/>
          <a:lstStyle/>
          <a:p>
            <a:pPr eaLnBrk="1" hangingPunct="1"/>
            <a:r>
              <a:rPr dirty="0" smtClean="0">
                <a:cs typeface="Arial" charset="0"/>
              </a:rPr>
              <a:t>Math Corner-Wednesday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28800" y="914400"/>
            <a:ext cx="8305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i="1" dirty="0">
                <a:solidFill>
                  <a:prstClr val="white"/>
                </a:solidFill>
                <a:latin typeface="Times New Roman" pitchFamily="18" charset="0"/>
                <a:cs typeface="Arial" charset="0"/>
              </a:rPr>
              <a:t>Today’s Number is: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600" b="1" dirty="0" smtClean="0">
                <a:solidFill>
                  <a:prstClr val="white"/>
                </a:solidFill>
                <a:latin typeface="Times New Roman" pitchFamily="18" charset="0"/>
                <a:cs typeface="Arial" charset="0"/>
              </a:rPr>
              <a:t>14</a:t>
            </a:r>
            <a:endParaRPr lang="en-US" sz="9600" b="1" dirty="0">
              <a:solidFill>
                <a:prstClr val="white"/>
              </a:solidFill>
              <a:latin typeface="Times New Roman" pitchFamily="18" charset="0"/>
              <a:cs typeface="Arial" charset="0"/>
            </a:endParaRP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many ways can you decompose it?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Can you show today’s number using words and a ten frame?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many more do you need to fill a double ten frame?       Write a number sentence: </a:t>
            </a:r>
          </a:p>
          <a:p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                     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14 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and ____ more =20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569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19050"/>
            <a:ext cx="8229600" cy="1143000"/>
          </a:xfrm>
        </p:spPr>
        <p:txBody>
          <a:bodyPr/>
          <a:lstStyle/>
          <a:p>
            <a:r>
              <a:rPr dirty="0" smtClean="0">
                <a:cs typeface="Arial" charset="0"/>
              </a:rPr>
              <a:t>Math Corner-Thursday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1905000" y="838201"/>
            <a:ext cx="8229600" cy="4038600"/>
          </a:xfrm>
        </p:spPr>
        <p:txBody>
          <a:bodyPr/>
          <a:lstStyle/>
          <a:p>
            <a:pPr algn="ctr">
              <a:buNone/>
            </a:pPr>
            <a:r>
              <a:rPr lang="en-US" sz="3200" i="1" dirty="0">
                <a:solidFill>
                  <a:schemeClr val="bg1"/>
                </a:solidFill>
                <a:latin typeface="Times New Roman" pitchFamily="18" charset="0"/>
              </a:rPr>
              <a:t>Today’s Number is:</a:t>
            </a:r>
          </a:p>
          <a:p>
            <a:pPr algn="ctr">
              <a:buNone/>
            </a:pPr>
            <a:r>
              <a:rPr lang="en-US" sz="8000" b="1" dirty="0">
                <a:solidFill>
                  <a:schemeClr val="bg1"/>
                </a:solidFill>
                <a:latin typeface="Times New Roman" pitchFamily="18" charset="0"/>
              </a:rPr>
              <a:t>11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many ways can you decompose it?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Can you show today’s number using words and a ten frame?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many more do you need to fill a double ten frame?       Write a number sentence: 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                     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11 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and ____ more =20</a:t>
            </a:r>
          </a:p>
          <a:p>
            <a:pPr marL="0" indent="0">
              <a:buNone/>
            </a:pPr>
            <a:endParaRPr lang="en-US" sz="3200" dirty="0">
              <a:latin typeface="Times New Roman" pitchFamily="18" charset="0"/>
              <a:cs typeface="Arial" charset="0"/>
            </a:endParaRPr>
          </a:p>
          <a:p>
            <a:pPr algn="ctr">
              <a:buFont typeface="Arial" charset="0"/>
              <a:buNone/>
            </a:pPr>
            <a:endParaRPr lang="en-US" sz="4400" dirty="0">
              <a:latin typeface="Times New Roman" pitchFamily="18" charset="0"/>
              <a:cs typeface="Arial" charset="0"/>
            </a:endParaRPr>
          </a:p>
          <a:p>
            <a:pPr marL="0" indent="0">
              <a:buNone/>
            </a:pPr>
            <a:endParaRPr lang="en-US" sz="4400" dirty="0">
              <a:latin typeface="Times New Roman" pitchFamily="18" charset="0"/>
              <a:cs typeface="Arial" charset="0"/>
            </a:endParaRPr>
          </a:p>
          <a:p>
            <a:pPr>
              <a:buFont typeface="Arial" charset="0"/>
              <a:buNone/>
            </a:pPr>
            <a:endParaRPr lang="en-US" dirty="0" smtClean="0"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852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17463"/>
            <a:ext cx="8229600" cy="1143000"/>
          </a:xfrm>
        </p:spPr>
        <p:txBody>
          <a:bodyPr/>
          <a:lstStyle/>
          <a:p>
            <a:pPr eaLnBrk="1" hangingPunct="1"/>
            <a:r>
              <a:rPr dirty="0" smtClean="0"/>
              <a:t>Math Corner-Friday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4294967295"/>
          </p:nvPr>
        </p:nvSpPr>
        <p:spPr>
          <a:xfrm>
            <a:off x="1905000" y="915988"/>
            <a:ext cx="8229600" cy="4525962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400" i="1" dirty="0">
                <a:latin typeface="Comic Sans MS" pitchFamily="66" charset="0"/>
              </a:rPr>
              <a:t>This graph shows how many trees three friends planted.  </a:t>
            </a:r>
          </a:p>
          <a:p>
            <a:pPr marL="742950" indent="-742950" eaLnBrk="1" hangingPunct="1">
              <a:buFont typeface="Arial" charset="0"/>
              <a:buAutoNum type="arabicPeriod"/>
              <a:defRPr/>
            </a:pPr>
            <a:r>
              <a:rPr lang="en-US" sz="2400" i="1" dirty="0">
                <a:latin typeface="Comic Sans MS" pitchFamily="66" charset="0"/>
              </a:rPr>
              <a:t>How many trees did Kim and Sam plant in all? </a:t>
            </a:r>
          </a:p>
          <a:p>
            <a:pPr marL="742950" indent="-742950" eaLnBrk="1" hangingPunct="1">
              <a:buFont typeface="Arial" charset="0"/>
              <a:buAutoNum type="arabicPeriod"/>
              <a:defRPr/>
            </a:pPr>
            <a:r>
              <a:rPr lang="en-US" sz="2400" i="1" dirty="0">
                <a:latin typeface="Comic Sans MS" pitchFamily="66" charset="0"/>
              </a:rPr>
              <a:t>How many trees did Matt and Kim plant in all?</a:t>
            </a:r>
          </a:p>
          <a:p>
            <a:pPr marL="742950" indent="-742950" eaLnBrk="1" hangingPunct="1">
              <a:buFont typeface="Arial" charset="0"/>
              <a:buAutoNum type="arabicPeriod"/>
              <a:defRPr/>
            </a:pPr>
            <a:r>
              <a:rPr lang="en-US" sz="2400" i="1" dirty="0">
                <a:latin typeface="Comic Sans MS" pitchFamily="66" charset="0"/>
              </a:rPr>
              <a:t>If Sam planted three more trees how many would he have in all?</a:t>
            </a:r>
          </a:p>
          <a:p>
            <a:pPr marL="742950" indent="-742950" eaLnBrk="1" hangingPunct="1">
              <a:buFont typeface="Arial" charset="0"/>
              <a:buAutoNum type="arabicPeriod"/>
              <a:defRPr/>
            </a:pPr>
            <a:r>
              <a:rPr lang="en-US" sz="2400" i="1" dirty="0">
                <a:latin typeface="Comic Sans MS" pitchFamily="66" charset="0"/>
              </a:rPr>
              <a:t>If Matt wanted TEN trees how many more does he need </a:t>
            </a:r>
            <a:r>
              <a:rPr lang="en-US" sz="2400" i="1">
                <a:latin typeface="Comic Sans MS" pitchFamily="66" charset="0"/>
              </a:rPr>
              <a:t>to plant?</a:t>
            </a:r>
            <a:endParaRPr lang="en-US" sz="2400" i="1" dirty="0">
              <a:latin typeface="Comic Sans MS" pitchFamily="66" charset="0"/>
            </a:endParaRPr>
          </a:p>
          <a:p>
            <a:pPr marL="742950" indent="-742950" eaLnBrk="1" hangingPunct="1">
              <a:buFont typeface="Arial" charset="0"/>
              <a:buAutoNum type="arabicPeriod"/>
              <a:defRPr/>
            </a:pPr>
            <a:endParaRPr lang="en-US" sz="2800" i="1" dirty="0">
              <a:latin typeface="Comic Sans MS" pitchFamily="66" charset="0"/>
            </a:endParaRPr>
          </a:p>
        </p:txBody>
      </p:sp>
      <p:pic>
        <p:nvPicPr>
          <p:cNvPr id="6148" name="Picture 15" descr="http://quizzer.eduplace.com/kids/mw/wr/graphics/wrc_10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300" y="3962400"/>
            <a:ext cx="44958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1"/>
          <p:cNvSpPr txBox="1">
            <a:spLocks noChangeArrowheads="1"/>
          </p:cNvSpPr>
          <p:nvPr/>
        </p:nvSpPr>
        <p:spPr bwMode="auto">
          <a:xfrm>
            <a:off x="2590800" y="4191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</a:rPr>
              <a:t>Matt</a:t>
            </a:r>
          </a:p>
        </p:txBody>
      </p:sp>
      <p:sp>
        <p:nvSpPr>
          <p:cNvPr id="6150" name="TextBox 16"/>
          <p:cNvSpPr txBox="1">
            <a:spLocks noChangeArrowheads="1"/>
          </p:cNvSpPr>
          <p:nvPr/>
        </p:nvSpPr>
        <p:spPr bwMode="auto">
          <a:xfrm>
            <a:off x="2622550" y="5073650"/>
            <a:ext cx="914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</a:rPr>
              <a:t>Sam</a:t>
            </a:r>
          </a:p>
        </p:txBody>
      </p:sp>
      <p:sp>
        <p:nvSpPr>
          <p:cNvPr id="6151" name="TextBox 17"/>
          <p:cNvSpPr txBox="1">
            <a:spLocks noChangeArrowheads="1"/>
          </p:cNvSpPr>
          <p:nvPr/>
        </p:nvSpPr>
        <p:spPr bwMode="auto">
          <a:xfrm>
            <a:off x="2622550" y="59753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</a:rPr>
              <a:t>Kim</a:t>
            </a:r>
          </a:p>
        </p:txBody>
      </p:sp>
    </p:spTree>
    <p:extLst>
      <p:ext uri="{BB962C8B-B14F-4D97-AF65-F5344CB8AC3E}">
        <p14:creationId xmlns:p14="http://schemas.microsoft.com/office/powerpoint/2010/main" val="2520903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962D88-4CFC-4B7A-83A3-EDE14C5F0F43}" type="slidenum">
              <a:rPr smtClean="0">
                <a:solidFill>
                  <a:srgbClr val="EEECE1"/>
                </a:solidFill>
              </a:rPr>
              <a:pPr>
                <a:defRPr/>
              </a:pPr>
              <a:t>13</a:t>
            </a:fld>
            <a:endParaRPr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12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19050"/>
            <a:ext cx="8229600" cy="1143000"/>
          </a:xfrm>
        </p:spPr>
        <p:txBody>
          <a:bodyPr/>
          <a:lstStyle/>
          <a:p>
            <a:r>
              <a:rPr dirty="0" smtClean="0">
                <a:cs typeface="Arial" charset="0"/>
              </a:rPr>
              <a:t>Math Corner-Monday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1905000" y="838201"/>
            <a:ext cx="8229600" cy="4038600"/>
          </a:xfrm>
        </p:spPr>
        <p:txBody>
          <a:bodyPr/>
          <a:lstStyle/>
          <a:p>
            <a:pPr algn="ctr">
              <a:buNone/>
            </a:pPr>
            <a:r>
              <a:rPr lang="en-US" sz="3200" i="1" dirty="0">
                <a:solidFill>
                  <a:schemeClr val="bg1"/>
                </a:solidFill>
                <a:latin typeface="Times New Roman" pitchFamily="18" charset="0"/>
              </a:rPr>
              <a:t>Today’s Number is:</a:t>
            </a:r>
          </a:p>
          <a:p>
            <a:pPr algn="ctr">
              <a:buNone/>
            </a:pPr>
            <a:r>
              <a:rPr lang="en-US" sz="9600" b="1" dirty="0">
                <a:solidFill>
                  <a:schemeClr val="bg1"/>
                </a:solidFill>
                <a:latin typeface="Times New Roman" pitchFamily="18" charset="0"/>
              </a:rPr>
              <a:t>15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many ways can you decompose it?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Can you show today’s number using words and a ten frame?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many more do you need to fill a double ten frame?       Write a number sentence: 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                     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15 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and ____ more =20</a:t>
            </a:r>
          </a:p>
          <a:p>
            <a:pPr marL="0" indent="0">
              <a:buNone/>
            </a:pPr>
            <a:endParaRPr lang="en-US" sz="3200" dirty="0">
              <a:latin typeface="Times New Roman" pitchFamily="18" charset="0"/>
              <a:cs typeface="Arial" charset="0"/>
            </a:endParaRPr>
          </a:p>
          <a:p>
            <a:pPr algn="ctr">
              <a:buFont typeface="Arial" charset="0"/>
              <a:buNone/>
            </a:pPr>
            <a:endParaRPr lang="en-US" sz="4400" dirty="0">
              <a:latin typeface="Times New Roman" pitchFamily="18" charset="0"/>
              <a:cs typeface="Arial" charset="0"/>
            </a:endParaRPr>
          </a:p>
          <a:p>
            <a:pPr marL="0" indent="0">
              <a:buNone/>
            </a:pPr>
            <a:endParaRPr lang="en-US" sz="4400" dirty="0">
              <a:latin typeface="Times New Roman" pitchFamily="18" charset="0"/>
              <a:cs typeface="Arial" charset="0"/>
            </a:endParaRPr>
          </a:p>
          <a:p>
            <a:pPr>
              <a:buFont typeface="Arial" charset="0"/>
              <a:buNone/>
            </a:pPr>
            <a:endParaRPr lang="en-US" dirty="0" smtClean="0"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82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dirty="0" smtClean="0">
                <a:cs typeface="Arial" charset="0"/>
              </a:rPr>
              <a:t>Math Corner-Tuesday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1752600" y="738332"/>
            <a:ext cx="8763000" cy="4525963"/>
          </a:xfrm>
        </p:spPr>
        <p:txBody>
          <a:bodyPr/>
          <a:lstStyle/>
          <a:p>
            <a:pPr algn="ctr">
              <a:buNone/>
            </a:pPr>
            <a:r>
              <a:rPr lang="en-US" sz="4400" dirty="0">
                <a:latin typeface="Bookman Old Style" pitchFamily="18" charset="0"/>
                <a:cs typeface="Arial" charset="0"/>
              </a:rPr>
              <a:t>	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Today’s Number is:</a:t>
            </a:r>
          </a:p>
          <a:p>
            <a:pPr algn="ctr">
              <a:buNone/>
            </a:pPr>
            <a:r>
              <a:rPr lang="en-US" sz="9600" b="1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19</a:t>
            </a:r>
            <a:endParaRPr lang="en-US" sz="9600" b="1" dirty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many ways can you decompose it?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Can you show today’s number using words and a ten frame?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many more do you need to fill a double ten frame?       Write a number sentence: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                    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19 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and ____ more =20</a:t>
            </a:r>
          </a:p>
          <a:p>
            <a:pPr marL="0" indent="0">
              <a:buNone/>
            </a:pPr>
            <a:endParaRPr lang="en-US" sz="2400" i="1" dirty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  <a:p>
            <a:pPr marL="0" indent="0">
              <a:buNone/>
            </a:pPr>
            <a:endParaRPr lang="en-US" sz="2800" dirty="0">
              <a:latin typeface="Bookman Old Style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55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Grp="1"/>
          </p:cNvSpPr>
          <p:nvPr>
            <p:ph type="title" idx="4294967295"/>
          </p:nvPr>
        </p:nvSpPr>
        <p:spPr>
          <a:xfrm>
            <a:off x="2019300" y="22860"/>
            <a:ext cx="8229600" cy="1143000"/>
          </a:xfrm>
        </p:spPr>
        <p:txBody>
          <a:bodyPr/>
          <a:lstStyle/>
          <a:p>
            <a:pPr eaLnBrk="1" hangingPunct="1"/>
            <a:r>
              <a:rPr dirty="0" smtClean="0">
                <a:cs typeface="Arial" charset="0"/>
              </a:rPr>
              <a:t>Math Corner-Wednesday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28800" y="914400"/>
            <a:ext cx="83058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i="1" dirty="0">
                <a:solidFill>
                  <a:prstClr val="white"/>
                </a:solidFill>
                <a:latin typeface="Times New Roman" pitchFamily="18" charset="0"/>
                <a:cs typeface="Arial" charset="0"/>
              </a:rPr>
              <a:t>Today’s Number is: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600" b="1" dirty="0">
                <a:solidFill>
                  <a:prstClr val="white"/>
                </a:solidFill>
                <a:latin typeface="Times New Roman" pitchFamily="18" charset="0"/>
                <a:cs typeface="Arial" charset="0"/>
              </a:rPr>
              <a:t>16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many ways can you decompose it?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Can you show today’s number using words and a ten frame?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many more do you need to fill a double ten frame?       Write a number sentence: </a:t>
            </a:r>
          </a:p>
          <a:p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                     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16 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and ____ more =20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dirty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17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24143"/>
            <a:ext cx="8229600" cy="1143000"/>
          </a:xfrm>
        </p:spPr>
        <p:txBody>
          <a:bodyPr/>
          <a:lstStyle/>
          <a:p>
            <a:r>
              <a:rPr smtClean="0">
                <a:cs typeface="Arial" charset="0"/>
              </a:rPr>
              <a:t>Math Corner-Thursday</a:t>
            </a:r>
            <a:endParaRPr dirty="0" smtClean="0">
              <a:cs typeface="Arial" charset="0"/>
            </a:endParaRPr>
          </a:p>
        </p:txBody>
      </p:sp>
      <p:sp>
        <p:nvSpPr>
          <p:cNvPr id="20482" name="Rectangle 3"/>
          <p:cNvSpPr>
            <a:spLocks noGrp="1"/>
          </p:cNvSpPr>
          <p:nvPr>
            <p:ph type="body" idx="4294967295"/>
          </p:nvPr>
        </p:nvSpPr>
        <p:spPr>
          <a:xfrm>
            <a:off x="1905000" y="838201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sz="2800" i="1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Discuss: What does it mean to </a:t>
            </a:r>
            <a:r>
              <a:rPr lang="en-US" sz="2800" i="1" u="sng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decompose</a:t>
            </a:r>
            <a:r>
              <a:rPr lang="en-US" sz="2800" i="1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a number?</a:t>
            </a:r>
          </a:p>
          <a:p>
            <a:pPr algn="ctr">
              <a:buNone/>
            </a:pPr>
            <a:r>
              <a:rPr lang="en-US" sz="2800" i="1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Today’s Number is:</a:t>
            </a:r>
          </a:p>
          <a:p>
            <a:pPr algn="ctr">
              <a:buNone/>
            </a:pPr>
            <a:r>
              <a:rPr lang="en-US" sz="7200" b="1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18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many ways can you decompose it?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Can you show today’s number using words and a ten frame?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many more do you need to fill a double ten frame?       Write a number sentence: 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                     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18 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and ____ more =20</a:t>
            </a:r>
          </a:p>
          <a:p>
            <a:pPr marL="0" indent="0">
              <a:buNone/>
            </a:pPr>
            <a:endParaRPr lang="en-US" sz="3600" i="1" dirty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04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17463"/>
            <a:ext cx="8229600" cy="1143000"/>
          </a:xfrm>
        </p:spPr>
        <p:txBody>
          <a:bodyPr/>
          <a:lstStyle/>
          <a:p>
            <a:pPr eaLnBrk="1" hangingPunct="1"/>
            <a:r>
              <a:rPr dirty="0" smtClean="0"/>
              <a:t>Math Corner-Friday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4294967295"/>
          </p:nvPr>
        </p:nvSpPr>
        <p:spPr>
          <a:xfrm>
            <a:off x="331076" y="2332038"/>
            <a:ext cx="10907111" cy="4525962"/>
          </a:xfrm>
        </p:spPr>
        <p:txBody>
          <a:bodyPr/>
          <a:lstStyle/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500" dirty="0" smtClean="0">
                <a:latin typeface="Comic Sans MS" pitchFamily="66" charset="0"/>
              </a:rPr>
              <a:t>How many children liked to play soccer?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en-US" sz="2500" dirty="0" smtClean="0">
                <a:latin typeface="Comic Sans MS" pitchFamily="66" charset="0"/>
              </a:rPr>
              <a:t>How many children liked to play softball?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en-US" sz="2500" dirty="0" smtClean="0">
                <a:latin typeface="Comic Sans MS" pitchFamily="66" charset="0"/>
              </a:rPr>
              <a:t>How many children liked to play baseball?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en-US" sz="2500" dirty="0" smtClean="0">
                <a:latin typeface="Comic Sans MS" pitchFamily="66" charset="0"/>
              </a:rPr>
              <a:t>How many children liked to play other sports?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en-US" sz="2500" dirty="0" smtClean="0">
                <a:latin typeface="Comic Sans MS" pitchFamily="66" charset="0"/>
              </a:rPr>
              <a:t>Which sport is closest to 10?  How do you know?  Explain using numbers and words.</a:t>
            </a:r>
            <a:endParaRPr lang="en-US" sz="2500" dirty="0">
              <a:latin typeface="Comic Sans MS" pitchFamily="66" charset="0"/>
            </a:endParaRPr>
          </a:p>
          <a:p>
            <a:pPr marL="742950" indent="-742950" eaLnBrk="1" hangingPunct="1">
              <a:buFont typeface="Arial" charset="0"/>
              <a:buAutoNum type="arabicPeriod"/>
              <a:defRPr/>
            </a:pPr>
            <a:endParaRPr lang="en-US" sz="2400" i="1" dirty="0" smtClean="0">
              <a:latin typeface="Comic Sans MS" pitchFamily="66" charset="0"/>
            </a:endParaRPr>
          </a:p>
        </p:txBody>
      </p:sp>
      <p:sp>
        <p:nvSpPr>
          <p:cNvPr id="6149" name="TextBox 1"/>
          <p:cNvSpPr txBox="1">
            <a:spLocks noChangeArrowheads="1"/>
          </p:cNvSpPr>
          <p:nvPr/>
        </p:nvSpPr>
        <p:spPr bwMode="auto">
          <a:xfrm>
            <a:off x="2590800" y="4191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150" name="TextBox 16"/>
          <p:cNvSpPr txBox="1">
            <a:spLocks noChangeArrowheads="1"/>
          </p:cNvSpPr>
          <p:nvPr/>
        </p:nvSpPr>
        <p:spPr bwMode="auto">
          <a:xfrm>
            <a:off x="2622550" y="5073650"/>
            <a:ext cx="914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0662" y="211471"/>
            <a:ext cx="4906897" cy="348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81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24143"/>
            <a:ext cx="8229600" cy="1143000"/>
          </a:xfrm>
        </p:spPr>
        <p:txBody>
          <a:bodyPr/>
          <a:lstStyle/>
          <a:p>
            <a:r>
              <a:rPr dirty="0" smtClean="0">
                <a:cs typeface="Arial" charset="0"/>
              </a:rPr>
              <a:t>Math Corner-Monday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4294967295"/>
          </p:nvPr>
        </p:nvSpPr>
        <p:spPr>
          <a:xfrm>
            <a:off x="1905000" y="990601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Discuss: What does it mean to </a:t>
            </a:r>
            <a:r>
              <a:rPr lang="en-US" sz="2800" u="sng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decompose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a number?</a:t>
            </a:r>
          </a:p>
          <a:p>
            <a:pPr algn="ctr">
              <a:buNone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Today’s Number is:</a:t>
            </a:r>
          </a:p>
          <a:p>
            <a:pPr algn="ctr">
              <a:buNone/>
            </a:pPr>
            <a:r>
              <a:rPr lang="en-US" sz="7200" b="1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9</a:t>
            </a:r>
            <a:endParaRPr lang="en-US" sz="7200" b="1" dirty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many ways can you decompose it?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Can you show today’s number using words and a ten frame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?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many more do you need to fill a ten frame? Write a number sentence:                                                     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                     9 and ____ more =10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  <a:p>
            <a:pPr marL="0" indent="0" algn="ctr" eaLnBrk="1" hangingPunct="1">
              <a:buNone/>
            </a:pPr>
            <a:r>
              <a:rPr lang="en-US" sz="2000" u="sng" dirty="0" smtClean="0">
                <a:solidFill>
                  <a:schemeClr val="bg1"/>
                </a:solidFill>
                <a:latin typeface="Arial Unicode MS" pitchFamily="34" charset="-128"/>
              </a:rPr>
              <a:t> </a:t>
            </a:r>
            <a:endParaRPr lang="en-US" sz="2000" dirty="0">
              <a:solidFill>
                <a:schemeClr val="bg1"/>
              </a:solidFill>
              <a:latin typeface="Arial Unicode MS" pitchFamily="34" charset="-128"/>
            </a:endParaRPr>
          </a:p>
          <a:p>
            <a:pPr marL="0" indent="0">
              <a:buNone/>
            </a:pPr>
            <a:endParaRPr lang="en-US" sz="3600" i="1" dirty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23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dirty="0" smtClean="0">
                <a:cs typeface="Arial" charset="0"/>
              </a:rPr>
              <a:t>Math Corner-Tuesday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1752600" y="738332"/>
            <a:ext cx="8763000" cy="4525963"/>
          </a:xfrm>
        </p:spPr>
        <p:txBody>
          <a:bodyPr/>
          <a:lstStyle/>
          <a:p>
            <a:pPr algn="ctr">
              <a:buNone/>
            </a:pPr>
            <a:r>
              <a:rPr lang="en-US" sz="4400" dirty="0">
                <a:latin typeface="Bookman Old Style" pitchFamily="18" charset="0"/>
                <a:cs typeface="Arial" charset="0"/>
              </a:rPr>
              <a:t>	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Today’s Number is:</a:t>
            </a:r>
          </a:p>
          <a:p>
            <a:pPr algn="ctr">
              <a:buNone/>
            </a:pPr>
            <a:r>
              <a:rPr lang="en-US" sz="9600" b="1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8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many ways can you decompose it?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Can you show today’s number using words and a ten frame?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many more do you need to fill a ten frame? Write a number sentence: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                                           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                       8 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and ____ more =10</a:t>
            </a:r>
          </a:p>
          <a:p>
            <a:pPr marL="0" indent="0" algn="ctr" eaLnBrk="1" hangingPunct="1">
              <a:buNone/>
            </a:pPr>
            <a:endParaRPr lang="en-US" sz="2000" u="sng" dirty="0">
              <a:solidFill>
                <a:schemeClr val="bg1"/>
              </a:solidFill>
              <a:latin typeface="Arial Unicode MS" pitchFamily="34" charset="-128"/>
            </a:endParaRPr>
          </a:p>
          <a:p>
            <a:pPr marL="0" indent="0" algn="ctr" eaLnBrk="1" hangingPunct="1">
              <a:buNone/>
            </a:pPr>
            <a:endParaRPr lang="en-US" sz="2000" u="sng" dirty="0" smtClean="0">
              <a:solidFill>
                <a:schemeClr val="bg1"/>
              </a:solidFill>
              <a:latin typeface="Arial Unicode MS" pitchFamily="34" charset="-128"/>
            </a:endParaRPr>
          </a:p>
          <a:p>
            <a:pPr marL="0" indent="0">
              <a:buNone/>
            </a:pPr>
            <a:endParaRPr lang="en-US" sz="2400" i="1" dirty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  <a:p>
            <a:pPr marL="0" indent="0">
              <a:buNone/>
            </a:pPr>
            <a:endParaRPr lang="en-US" sz="2800" dirty="0">
              <a:latin typeface="Bookman Old Style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666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Grp="1"/>
          </p:cNvSpPr>
          <p:nvPr>
            <p:ph type="title" idx="4294967295"/>
          </p:nvPr>
        </p:nvSpPr>
        <p:spPr>
          <a:xfrm>
            <a:off x="2019300" y="22860"/>
            <a:ext cx="8229600" cy="1143000"/>
          </a:xfrm>
        </p:spPr>
        <p:txBody>
          <a:bodyPr/>
          <a:lstStyle/>
          <a:p>
            <a:pPr eaLnBrk="1" hangingPunct="1"/>
            <a:r>
              <a:rPr dirty="0" smtClean="0">
                <a:cs typeface="Arial" charset="0"/>
              </a:rPr>
              <a:t>Math Corner-Wednesday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28800" y="914400"/>
            <a:ext cx="83058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i="1" dirty="0">
                <a:solidFill>
                  <a:prstClr val="white"/>
                </a:solidFill>
                <a:latin typeface="Times New Roman" pitchFamily="18" charset="0"/>
                <a:cs typeface="Arial" charset="0"/>
              </a:rPr>
              <a:t>Today’s Number is: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7200" b="1" dirty="0">
                <a:solidFill>
                  <a:prstClr val="white"/>
                </a:solidFill>
                <a:latin typeface="Times New Roman" pitchFamily="18" charset="0"/>
                <a:cs typeface="Arial" charset="0"/>
              </a:rPr>
              <a:t>5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many ways can you decompose it?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Can you show today’s number using words and a ten frame?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many more do you need to fill a ten frame? Write a number sentence: </a:t>
            </a:r>
            <a:endParaRPr lang="en-US" sz="3200" dirty="0" smtClean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  <a:p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           5 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and ____ more =10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 u="sng" dirty="0">
              <a:solidFill>
                <a:prstClr val="white"/>
              </a:solidFill>
              <a:latin typeface="Arial Unicode MS" pitchFamily="34" charset="-128"/>
              <a:cs typeface="Arial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n-US" dirty="0">
              <a:solidFill>
                <a:prstClr val="white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283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19050"/>
            <a:ext cx="8229600" cy="1143000"/>
          </a:xfrm>
        </p:spPr>
        <p:txBody>
          <a:bodyPr/>
          <a:lstStyle/>
          <a:p>
            <a:r>
              <a:rPr dirty="0" smtClean="0">
                <a:cs typeface="Arial" charset="0"/>
              </a:rPr>
              <a:t>Math Corner-Thursday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1905000" y="838201"/>
            <a:ext cx="8229600" cy="4038600"/>
          </a:xfrm>
        </p:spPr>
        <p:txBody>
          <a:bodyPr/>
          <a:lstStyle/>
          <a:p>
            <a:pPr algn="ctr">
              <a:buNone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</a:rPr>
              <a:t>Today’s Number is:</a:t>
            </a:r>
          </a:p>
          <a:p>
            <a:pPr algn="ctr">
              <a:buNone/>
            </a:pPr>
            <a:r>
              <a:rPr lang="en-US" sz="7200" b="1" dirty="0" smtClean="0">
                <a:solidFill>
                  <a:schemeClr val="bg1"/>
                </a:solidFill>
                <a:latin typeface="Times New Roman" pitchFamily="18" charset="0"/>
              </a:rPr>
              <a:t>10</a:t>
            </a:r>
            <a:endParaRPr lang="en-US" sz="7200" b="1" dirty="0">
              <a:solidFill>
                <a:schemeClr val="bg1"/>
              </a:solidFill>
              <a:latin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many ways can you decompose it?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Can you show today’s number using words and a ten frame?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many more do you need to fill a ten frame? Write a number sentence: </a:t>
            </a:r>
            <a:r>
              <a:rPr lang="en-US" sz="3200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                       10 </a:t>
            </a:r>
            <a:r>
              <a:rPr lang="en-US" sz="32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and ____ more =10</a:t>
            </a:r>
          </a:p>
          <a:p>
            <a:pPr marL="0" indent="0" algn="ctr" eaLnBrk="1" hangingPunct="1">
              <a:buNone/>
            </a:pPr>
            <a:r>
              <a:rPr lang="en-US" sz="2400" u="sng" dirty="0" smtClean="0">
                <a:solidFill>
                  <a:schemeClr val="bg1"/>
                </a:solidFill>
                <a:latin typeface="Arial Unicode MS" pitchFamily="34" charset="-128"/>
              </a:rPr>
              <a:t> </a:t>
            </a:r>
            <a:endParaRPr lang="en-US" sz="2400" dirty="0">
              <a:solidFill>
                <a:schemeClr val="bg1"/>
              </a:solidFill>
              <a:latin typeface="Arial Unicode MS" pitchFamily="34" charset="-128"/>
            </a:endParaRPr>
          </a:p>
          <a:p>
            <a:pPr marL="0" indent="0">
              <a:buNone/>
            </a:pPr>
            <a:endParaRPr lang="en-US" sz="3200" dirty="0">
              <a:latin typeface="Times New Roman" pitchFamily="18" charset="0"/>
              <a:cs typeface="Arial" charset="0"/>
            </a:endParaRPr>
          </a:p>
          <a:p>
            <a:pPr algn="ctr">
              <a:buFont typeface="Arial" charset="0"/>
              <a:buNone/>
            </a:pPr>
            <a:endParaRPr lang="en-US" sz="4400" dirty="0">
              <a:latin typeface="Times New Roman" pitchFamily="18" charset="0"/>
              <a:cs typeface="Arial" charset="0"/>
            </a:endParaRPr>
          </a:p>
          <a:p>
            <a:pPr marL="0" indent="0">
              <a:buNone/>
            </a:pPr>
            <a:endParaRPr lang="en-US" sz="4400" dirty="0">
              <a:latin typeface="Times New Roman" pitchFamily="18" charset="0"/>
              <a:cs typeface="Arial" charset="0"/>
            </a:endParaRPr>
          </a:p>
          <a:p>
            <a:pPr>
              <a:buFont typeface="Arial" charset="0"/>
              <a:buNone/>
            </a:pPr>
            <a:endParaRPr lang="en-US" dirty="0" smtClean="0"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674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17463"/>
            <a:ext cx="8229600" cy="1143000"/>
          </a:xfrm>
        </p:spPr>
        <p:txBody>
          <a:bodyPr/>
          <a:lstStyle/>
          <a:p>
            <a:pPr eaLnBrk="1" hangingPunct="1"/>
            <a:r>
              <a:rPr dirty="0" smtClean="0"/>
              <a:t>Math Corner-Friday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4294967295"/>
          </p:nvPr>
        </p:nvSpPr>
        <p:spPr>
          <a:xfrm>
            <a:off x="495300" y="915988"/>
            <a:ext cx="11442700" cy="4525962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400" i="1" dirty="0">
                <a:latin typeface="Comic Sans MS" pitchFamily="66" charset="0"/>
              </a:rPr>
              <a:t>This graph shows how many trees three friends planted.  </a:t>
            </a:r>
          </a:p>
          <a:p>
            <a:pPr marL="742950" indent="-742950" eaLnBrk="1" hangingPunct="1">
              <a:buFont typeface="Arial" charset="0"/>
              <a:buAutoNum type="arabicPeriod"/>
              <a:defRPr/>
            </a:pPr>
            <a:r>
              <a:rPr lang="en-US" sz="2400" i="1" dirty="0">
                <a:latin typeface="Comic Sans MS" pitchFamily="66" charset="0"/>
              </a:rPr>
              <a:t>How many trees did Matt and Sam plant in all? </a:t>
            </a:r>
          </a:p>
          <a:p>
            <a:pPr marL="742950" indent="-742950" eaLnBrk="1" hangingPunct="1">
              <a:buFont typeface="Arial" charset="0"/>
              <a:buAutoNum type="arabicPeriod"/>
              <a:defRPr/>
            </a:pPr>
            <a:r>
              <a:rPr lang="en-US" sz="2400" i="1" dirty="0">
                <a:latin typeface="Comic Sans MS" pitchFamily="66" charset="0"/>
              </a:rPr>
              <a:t>Who planted the most trees</a:t>
            </a:r>
            <a:r>
              <a:rPr lang="en-US" sz="2400" i="1" dirty="0" smtClean="0">
                <a:latin typeface="Comic Sans MS" pitchFamily="66" charset="0"/>
              </a:rPr>
              <a:t>? Who </a:t>
            </a:r>
            <a:r>
              <a:rPr lang="en-US" sz="2400" i="1" dirty="0">
                <a:latin typeface="Comic Sans MS" pitchFamily="66" charset="0"/>
              </a:rPr>
              <a:t>planted the least number of trees?</a:t>
            </a:r>
          </a:p>
          <a:p>
            <a:pPr marL="742950" indent="-742950" eaLnBrk="1" hangingPunct="1">
              <a:buFont typeface="Arial" charset="0"/>
              <a:buAutoNum type="arabicPeriod"/>
              <a:defRPr/>
            </a:pPr>
            <a:r>
              <a:rPr lang="en-US" sz="2400" i="1" dirty="0">
                <a:latin typeface="Comic Sans MS" pitchFamily="66" charset="0"/>
              </a:rPr>
              <a:t>How many trees did the three friends plant altogether</a:t>
            </a:r>
            <a:r>
              <a:rPr lang="en-US" sz="2400" i="1" dirty="0" smtClean="0">
                <a:latin typeface="Comic Sans MS" pitchFamily="66" charset="0"/>
              </a:rPr>
              <a:t>?</a:t>
            </a:r>
          </a:p>
          <a:p>
            <a:pPr marL="742950" indent="-742950" eaLnBrk="1" hangingPunct="1">
              <a:buFont typeface="Arial" charset="0"/>
              <a:buAutoNum type="arabicPeriod"/>
              <a:defRPr/>
            </a:pPr>
            <a:r>
              <a:rPr lang="en-US" sz="2400" i="1" dirty="0" smtClean="0">
                <a:latin typeface="Comic Sans MS" pitchFamily="66" charset="0"/>
              </a:rPr>
              <a:t>How many more trees would they need to have 16 trees?</a:t>
            </a:r>
            <a:endParaRPr lang="en-US" sz="2400" i="1" dirty="0">
              <a:latin typeface="Comic Sans MS" pitchFamily="66" charset="0"/>
            </a:endParaRPr>
          </a:p>
          <a:p>
            <a:pPr marL="742950" indent="-742950" eaLnBrk="1" hangingPunct="1">
              <a:buFont typeface="Arial" charset="0"/>
              <a:buAutoNum type="arabicPeriod"/>
              <a:defRPr/>
            </a:pPr>
            <a:endParaRPr lang="en-US" sz="2800" i="1" dirty="0">
              <a:latin typeface="Comic Sans MS" pitchFamily="66" charset="0"/>
            </a:endParaRPr>
          </a:p>
        </p:txBody>
      </p:sp>
      <p:pic>
        <p:nvPicPr>
          <p:cNvPr id="6148" name="Picture 15" descr="http://quizzer.eduplace.com/kids/mw/wr/graphics/wrc_10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300" y="3962400"/>
            <a:ext cx="44958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1"/>
          <p:cNvSpPr txBox="1">
            <a:spLocks noChangeArrowheads="1"/>
          </p:cNvSpPr>
          <p:nvPr/>
        </p:nvSpPr>
        <p:spPr bwMode="auto">
          <a:xfrm>
            <a:off x="2590800" y="4191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</a:rPr>
              <a:t>Matt</a:t>
            </a:r>
          </a:p>
        </p:txBody>
      </p:sp>
      <p:sp>
        <p:nvSpPr>
          <p:cNvPr id="6150" name="TextBox 16"/>
          <p:cNvSpPr txBox="1">
            <a:spLocks noChangeArrowheads="1"/>
          </p:cNvSpPr>
          <p:nvPr/>
        </p:nvSpPr>
        <p:spPr bwMode="auto">
          <a:xfrm>
            <a:off x="2622550" y="5073650"/>
            <a:ext cx="914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black"/>
                </a:solidFill>
              </a:rPr>
              <a:t>Sam</a:t>
            </a:r>
          </a:p>
        </p:txBody>
      </p:sp>
      <p:sp>
        <p:nvSpPr>
          <p:cNvPr id="6151" name="TextBox 17"/>
          <p:cNvSpPr txBox="1">
            <a:spLocks noChangeArrowheads="1"/>
          </p:cNvSpPr>
          <p:nvPr/>
        </p:nvSpPr>
        <p:spPr bwMode="auto">
          <a:xfrm>
            <a:off x="2622550" y="597535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</a:rPr>
              <a:t>Kim</a:t>
            </a:r>
          </a:p>
        </p:txBody>
      </p:sp>
    </p:spTree>
    <p:extLst>
      <p:ext uri="{BB962C8B-B14F-4D97-AF65-F5344CB8AC3E}">
        <p14:creationId xmlns:p14="http://schemas.microsoft.com/office/powerpoint/2010/main" val="2307626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962D88-4CFC-4B7A-83A3-EDE14C5F0F43}" type="slidenum">
              <a:rPr smtClean="0">
                <a:solidFill>
                  <a:srgbClr val="EEECE1"/>
                </a:solidFill>
              </a:rPr>
              <a:pPr>
                <a:defRPr/>
              </a:pPr>
              <a:t>7</a:t>
            </a:fld>
            <a:endParaRPr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539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24143"/>
            <a:ext cx="8229600" cy="1143000"/>
          </a:xfrm>
        </p:spPr>
        <p:txBody>
          <a:bodyPr/>
          <a:lstStyle/>
          <a:p>
            <a:r>
              <a:rPr dirty="0" smtClean="0">
                <a:cs typeface="Arial" charset="0"/>
              </a:rPr>
              <a:t>Math Corner-Monday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4294967295"/>
          </p:nvPr>
        </p:nvSpPr>
        <p:spPr>
          <a:xfrm>
            <a:off x="1905000" y="990601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sz="2800" i="1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Discuss: What does it mean to </a:t>
            </a:r>
            <a:r>
              <a:rPr lang="en-US" sz="2800" i="1" u="sng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decompose</a:t>
            </a:r>
            <a:r>
              <a:rPr lang="en-US" sz="2800" i="1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a number?</a:t>
            </a:r>
          </a:p>
          <a:p>
            <a:pPr algn="ctr">
              <a:buNone/>
            </a:pPr>
            <a:r>
              <a:rPr lang="en-US" sz="2800" i="1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Today’s Number is:</a:t>
            </a:r>
          </a:p>
          <a:p>
            <a:pPr algn="ctr">
              <a:buNone/>
            </a:pPr>
            <a:r>
              <a:rPr lang="en-US" sz="7200" b="1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12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many ways can you decompose it?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Can you show today’s number using words and a ten frame?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many more do you need to fill a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double ten 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frame?       Write a number sentence: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                    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12 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and ____ more =20</a:t>
            </a:r>
          </a:p>
          <a:p>
            <a:pPr marL="0" indent="0">
              <a:buNone/>
            </a:pPr>
            <a:endParaRPr lang="en-US" sz="3600" i="1" dirty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849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dirty="0" smtClean="0">
                <a:cs typeface="Arial" charset="0"/>
              </a:rPr>
              <a:t>Math Corner-Tuesday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1752600" y="738332"/>
            <a:ext cx="8763000" cy="4525963"/>
          </a:xfrm>
        </p:spPr>
        <p:txBody>
          <a:bodyPr/>
          <a:lstStyle/>
          <a:p>
            <a:pPr algn="ctr">
              <a:buNone/>
            </a:pPr>
            <a:r>
              <a:rPr lang="en-US" sz="4400" dirty="0">
                <a:latin typeface="Bookman Old Style" pitchFamily="18" charset="0"/>
                <a:cs typeface="Arial" charset="0"/>
              </a:rPr>
              <a:t>	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Today’s Number is:</a:t>
            </a:r>
          </a:p>
          <a:p>
            <a:pPr algn="ctr">
              <a:buNone/>
            </a:pPr>
            <a:r>
              <a:rPr lang="en-US" sz="9600" b="1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17</a:t>
            </a:r>
            <a:endParaRPr lang="en-US" sz="9600" b="1" dirty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many ways can you decompose it?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Can you show today’s number using words and a ten frame?</a:t>
            </a:r>
          </a:p>
          <a:p>
            <a:pPr marL="514350" indent="-514350">
              <a:buAutoNum type="arabicPeriod"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How many more do you need to fill a ten frame?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     Write 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a number sentence: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                     19 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and ____ more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Arial" charset="0"/>
              </a:rPr>
              <a:t>=20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  <a:p>
            <a:pPr marL="514350" indent="-514350">
              <a:buAutoNum type="arabicPeriod"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Arial" charset="0"/>
            </a:endParaRPr>
          </a:p>
          <a:p>
            <a:pPr marL="0" indent="0" algn="ctr" eaLnBrk="1" hangingPunct="1">
              <a:buNone/>
            </a:pPr>
            <a:endParaRPr lang="en-US" sz="2000" u="sng" dirty="0">
              <a:solidFill>
                <a:schemeClr val="bg1"/>
              </a:solidFill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7647151"/>
      </p:ext>
    </p:extLst>
  </p:cSld>
  <p:clrMapOvr>
    <a:masterClrMapping/>
  </p:clrMapOvr>
</p:sld>
</file>

<file path=ppt/theme/theme1.xml><?xml version="1.0" encoding="utf-8"?>
<a:theme xmlns:a="http://schemas.openxmlformats.org/drawingml/2006/main" name="Ppt00000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pt00000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pt00000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695</Words>
  <Application>Microsoft Office PowerPoint</Application>
  <PresentationFormat>Widescreen</PresentationFormat>
  <Paragraphs>128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 Unicode MS</vt:lpstr>
      <vt:lpstr>Arial</vt:lpstr>
      <vt:lpstr>Bookman Old Style</vt:lpstr>
      <vt:lpstr>Brush Script MT</vt:lpstr>
      <vt:lpstr>Calibri</vt:lpstr>
      <vt:lpstr>Comic Sans MS</vt:lpstr>
      <vt:lpstr>Lucida Calligraphy</vt:lpstr>
      <vt:lpstr>Times New Roman</vt:lpstr>
      <vt:lpstr>Ppt0000000</vt:lpstr>
      <vt:lpstr>1_Ppt0000000</vt:lpstr>
      <vt:lpstr>2_Ppt0000000</vt:lpstr>
      <vt:lpstr>Week 1</vt:lpstr>
      <vt:lpstr>Math Corner-Monday</vt:lpstr>
      <vt:lpstr>Math Corner-Tuesday</vt:lpstr>
      <vt:lpstr>Math Corner-Wednesday</vt:lpstr>
      <vt:lpstr>Math Corner-Thursday</vt:lpstr>
      <vt:lpstr>Math Corner-Friday</vt:lpstr>
      <vt:lpstr>Week 2</vt:lpstr>
      <vt:lpstr>Math Corner-Monday</vt:lpstr>
      <vt:lpstr>Math Corner-Tuesday</vt:lpstr>
      <vt:lpstr>Math Corner-Wednesday</vt:lpstr>
      <vt:lpstr>Math Corner-Thursday</vt:lpstr>
      <vt:lpstr>Math Corner-Friday</vt:lpstr>
      <vt:lpstr>Week 3</vt:lpstr>
      <vt:lpstr>Math Corner-Monday</vt:lpstr>
      <vt:lpstr>Math Corner-Tuesday</vt:lpstr>
      <vt:lpstr>Math Corner-Wednesday</vt:lpstr>
      <vt:lpstr>Math Corner-Thursday</vt:lpstr>
      <vt:lpstr>Math Corner-Friday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</dc:title>
  <dc:creator>Holmes, Beatrice</dc:creator>
  <cp:lastModifiedBy>Holmes, Beatrice</cp:lastModifiedBy>
  <cp:revision>6</cp:revision>
  <dcterms:created xsi:type="dcterms:W3CDTF">2016-01-29T22:01:17Z</dcterms:created>
  <dcterms:modified xsi:type="dcterms:W3CDTF">2017-01-30T18:24:31Z</dcterms:modified>
</cp:coreProperties>
</file>