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0401-979E-42AA-99B8-FE5087ED22BA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1941-6F8F-4048-88C1-E234FA2C958F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08DA-8AF9-482C-97BE-6BE6FE08841E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E34-720F-496C-A472-9231D23222DD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C36-FA96-491E-AE78-74001BD5CC59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D36F-2075-42C4-840F-7138045CF401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870C-427F-495F-A245-09CD2808DA28}" type="datetime1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BEB6-0C93-469B-BA04-2DF53501AE8B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46B9-E67B-4355-AA88-AECE9FE83005}" type="datetime1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1FEB-503D-4C73-BA83-11414310CA8A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0170-4AA0-4EDD-AC20-77EAD5C4BCB3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9336-C11A-47C3-A787-347D0D138F3E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6440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9839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30113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15943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3418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7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88812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8431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39197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8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2640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2774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9440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13947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04283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0759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6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9158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4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07166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5877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93893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31730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084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9536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084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1860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0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1549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59310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8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8687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6756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7980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09058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216</Words>
  <Application>Microsoft Office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22</cp:revision>
  <cp:lastPrinted>2011-07-24T03:45:41Z</cp:lastPrinted>
  <dcterms:created xsi:type="dcterms:W3CDTF">2011-07-24T03:35:18Z</dcterms:created>
  <dcterms:modified xsi:type="dcterms:W3CDTF">2011-08-23T12:01:01Z</dcterms:modified>
</cp:coreProperties>
</file>