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8/23/2011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0401-979E-42AA-99B8-FE5087ED22BA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1941-6F8F-4048-88C1-E234FA2C958F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08DA-8AF9-482C-97BE-6BE6FE08841E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7E34-720F-496C-A472-9231D23222DD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9C36-FA96-491E-AE78-74001BD5CC59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D36F-2075-42C4-840F-7138045CF401}" type="datetime1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870C-427F-495F-A245-09CD2808DA28}" type="datetime1">
              <a:rPr lang="en-US" smtClean="0"/>
              <a:t>8/23/2011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BEB6-0C93-469B-BA04-2DF53501AE8B}" type="datetime1">
              <a:rPr lang="en-US" smtClean="0"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46B9-E67B-4355-AA88-AECE9FE83005}" type="datetime1">
              <a:rPr lang="en-US" smtClean="0"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1FEB-503D-4C73-BA83-11414310CA8A}" type="datetime1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0170-4AA0-4EDD-AC20-77EAD5C4BCB3}" type="datetime1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9336-C11A-47C3-A787-347D0D138F3E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64402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3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98397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7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30113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7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159437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3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34182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0842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7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888121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0842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8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984319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0842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1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391972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16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0842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8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726404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17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0842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0842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4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627744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18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0842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0842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494401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19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0842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0842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13947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0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042834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20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0842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0842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007592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21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0842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0842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6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49158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22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0842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0842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4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071667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23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0842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0842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6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158774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24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0842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0842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3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938937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25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0842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0842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317305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26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0842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0842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695361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27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0842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1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518604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0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915491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593105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8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786877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267561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97980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7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809058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2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216</Words>
  <Application>Microsoft Office PowerPoint</Application>
  <PresentationFormat>On-screen Show (4:3)</PresentationFormat>
  <Paragraphs>81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Mary Elizabeth Mendenhall</cp:lastModifiedBy>
  <cp:revision>22</cp:revision>
  <cp:lastPrinted>2011-07-24T03:45:41Z</cp:lastPrinted>
  <dcterms:created xsi:type="dcterms:W3CDTF">2011-07-24T03:35:18Z</dcterms:created>
  <dcterms:modified xsi:type="dcterms:W3CDTF">2011-08-23T12:01:01Z</dcterms:modified>
</cp:coreProperties>
</file>