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F347-031D-4D81-9583-42D0FDD5E21C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171C-D405-46E7-B287-F45D79A19F49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2BCF-6A88-489F-A2B8-9B8271FC385E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51F6-FC80-4A56-93EF-411BF93ACE61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5B64-0023-414B-9F38-ACC116EA22E8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10F2-9691-4372-B9D4-BD1B2458F81C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19FB-9DBD-44C0-A9D0-465A54BB04CB}" type="datetime1">
              <a:rPr lang="en-US" smtClean="0"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E4DBF-F7C7-4F69-86DB-D2F5D8998909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FD83-64F0-47CA-9F0B-7213EDF0FF3E}" type="datetime1">
              <a:rPr lang="en-US" smtClean="0"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30FC-DBD7-482A-A560-9963EFE657E2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982D-1A5A-4657-9C46-C889FD8453AA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C0640-A39B-4401-9FDF-FDFBF19C7635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67165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56261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8564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8564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1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320808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8564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61726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6964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2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78240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2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65959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0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90580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3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138698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0449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90511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96247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0511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90511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93033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5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8564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6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33346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77896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3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24356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59874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81495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59874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1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06196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59874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3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72751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59874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59874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3409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2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46621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59874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59874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40229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90393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0393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59874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8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62533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8564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8564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0231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8564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3853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3853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8564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54963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8564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3853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3853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8564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9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76240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8564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3853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3853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1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15599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8564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3853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3853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8564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6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19348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8564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8564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340589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8340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8564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9538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6098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68564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216</Words>
  <Application>Microsoft Office PowerPoint</Application>
  <PresentationFormat>On-screen Show (4:3)</PresentationFormat>
  <Paragraphs>81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19</cp:revision>
  <cp:lastPrinted>2011-07-24T03:45:41Z</cp:lastPrinted>
  <dcterms:created xsi:type="dcterms:W3CDTF">2011-07-24T03:35:18Z</dcterms:created>
  <dcterms:modified xsi:type="dcterms:W3CDTF">2011-08-23T11:59:33Z</dcterms:modified>
</cp:coreProperties>
</file>