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94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2/13/2014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430A-868D-499D-A4C6-811FE593C2DF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BCC7-B8D3-4419-853A-E96B9B6F8A38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B05BC-7ED8-460A-ADE0-9F2B20734A34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75BA-FE0D-4A11-A5E6-04E14357EF86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FA6BE-7E95-4DA5-A85E-A6F4162D47CE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9ECDF-970C-43D3-95B6-6E454EEF560F}" type="datetime1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453E-852A-4ED9-B7BD-D1EF3594BDA0}" type="datetime1">
              <a:rPr lang="en-US" smtClean="0"/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370E-8B2F-41DC-BB5A-B79FA13C1E02}" type="datetime1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37D83-3A65-42F6-9177-CB5695D537FB}" type="datetime1">
              <a:rPr lang="en-US" smtClean="0"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B604-9596-4549-A075-B3EBDFB1377D}" type="datetime1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F8B2-F023-490A-AEDA-729A2E34211B}" type="datetime1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7B917-7556-4F63-A86B-4908E825D617}" type="datetime1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43211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90511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538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45516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2464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900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53335" y="10353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80770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7496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885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9002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885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10472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098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23951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9002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6312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63845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098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6098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9811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94720" y="105875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81768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488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098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566320" y="23131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169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1135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8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22421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098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893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083429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33022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393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78159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14078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43823" y="221284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393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221284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77890" y="22545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80291" y="22662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99030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3937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57784" y="2298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6925" y="10821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2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283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169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67961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056474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97789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532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7713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3749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71390" y="9701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05049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66484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05049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21831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56576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05049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105049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31267" y="10470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43823" y="10470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1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37699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7085" y="223629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57804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64798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43823" y="102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588369" y="9508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87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99762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089282" y="10328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04800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9562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81824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81824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82377" y="9677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1915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80291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2248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8029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173793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8039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1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70050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799762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9282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928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5355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43823" y="10470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99762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51264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3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658501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39299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03994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9282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05355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5355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99762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473536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42483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025769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8710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7483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9169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3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28291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10540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2597" y="236282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6988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6988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94721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9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957474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660105" y="9677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6988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6988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660105" y="228725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3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42406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76988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769880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63128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39827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80339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2597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80339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5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55250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880339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82597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52131" y="10377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078523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7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152685"/>
              </p:ext>
            </p:extLst>
          </p:nvPr>
        </p:nvGraphicFramePr>
        <p:xfrm>
          <a:off x="850921" y="816021"/>
          <a:ext cx="6933065" cy="258177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10 Frames Set 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553200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7979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173705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263128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20649" y="10522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0488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173705" y="23276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6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216</Words>
  <Application>Microsoft Office PowerPoint</Application>
  <PresentationFormat>On-screen Show (4:3)</PresentationFormat>
  <Paragraphs>81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Hall Family Laptop</cp:lastModifiedBy>
  <cp:revision>17</cp:revision>
  <cp:lastPrinted>2011-08-22T16:58:51Z</cp:lastPrinted>
  <dcterms:created xsi:type="dcterms:W3CDTF">2011-07-24T03:35:18Z</dcterms:created>
  <dcterms:modified xsi:type="dcterms:W3CDTF">2014-02-13T19:44:19Z</dcterms:modified>
</cp:coreProperties>
</file>