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94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F8AA6-F189-BE48-B749-541F70EE785F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33F24-EC7F-D14C-AA24-5C890867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9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FEBEF-F903-E443-AE17-1C77BAC5F287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BADEC-F29D-9044-8D4C-DD4553533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0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BADEC-F29D-9044-8D4C-DD4553533E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66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5430A-868D-499D-A4C6-811FE593C2DF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5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BCC7-B8D3-4419-853A-E96B9B6F8A38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05BC-7ED8-460A-ADE0-9F2B20734A34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2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375BA-FE0D-4A11-A5E6-04E14357EF86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27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FA6BE-7E95-4DA5-A85E-A6F4162D47CE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ECDF-970C-43D3-95B6-6E454EEF560F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453E-852A-4ED9-B7BD-D1EF3594BDA0}" type="datetime1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60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7370E-8B2F-41DC-BB5A-B79FA13C1E02}" type="datetime1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0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7D83-3A65-42F6-9177-CB5695D537FB}" type="datetime1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2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FB604-9596-4549-A075-B3EBDFB1377D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CF8B2-F023-490A-AEDA-729A2E34211B}" type="datetime1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56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7B917-7556-4F63-A86B-4908E825D617}" type="datetime1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8BE5-2499-7547-BAD8-76DD50E60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43211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90511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538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45516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2464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900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53335" y="10353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80770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7496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885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9002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885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10472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23951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9002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6312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63845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6098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9811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94720" y="105875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81768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70488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66320" y="23131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135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22421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6098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893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8342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6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3022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93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7815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14078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43823" y="221284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393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221284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77890" y="2254505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80291" y="22662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99030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3937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57784" y="229898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16925" y="1082197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72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283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19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69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7961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5647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7789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532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7713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6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3749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20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71390" y="9701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504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86648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0504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2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21831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56576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10504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0504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31267" y="10470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43823" y="10470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37699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7085" y="2236291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57804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64798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43823" y="102639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588369" y="9508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87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89282" y="103288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04800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9562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81824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8182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982377" y="9677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1915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280291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2248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28029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173793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8039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70050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799762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9282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28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5355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3823" y="104702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51264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9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658501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27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39299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03994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69282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5355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5355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99762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473536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342483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3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02576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28710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7483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169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3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28291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4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0540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62829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988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698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94721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57474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5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660105" y="967783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988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698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60105" y="2287258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3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2406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6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988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69880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63128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39827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7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033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82597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880339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5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55250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8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88033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82597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52131" y="103772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78523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152685"/>
              </p:ext>
            </p:extLst>
          </p:nvPr>
        </p:nvGraphicFramePr>
        <p:xfrm>
          <a:off x="850921" y="816021"/>
          <a:ext cx="6933065" cy="258177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86613"/>
                <a:gridCol w="1386613"/>
                <a:gridCol w="1386613"/>
                <a:gridCol w="1386613"/>
                <a:gridCol w="1386613"/>
              </a:tblGrid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908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K: 10 Frames Set 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8BE5-2499-7547-BAD8-76DD50E60B00}" type="slidenum">
              <a:rPr lang="en-US" smtClean="0"/>
              <a:t>9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6553200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7979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73705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63128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20649" y="10522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70488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73705" y="2327660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216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Elizabeth Mendenhall</dc:creator>
  <cp:lastModifiedBy>Hall Family Laptop</cp:lastModifiedBy>
  <cp:revision>17</cp:revision>
  <cp:lastPrinted>2011-08-22T16:58:51Z</cp:lastPrinted>
  <dcterms:created xsi:type="dcterms:W3CDTF">2011-07-24T03:35:18Z</dcterms:created>
  <dcterms:modified xsi:type="dcterms:W3CDTF">2014-02-13T19:44:19Z</dcterms:modified>
</cp:coreProperties>
</file>