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8/23/2011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430A-868D-499D-A4C6-811FE593C2DF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BCC7-B8D3-4419-853A-E96B9B6F8A38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B05BC-7ED8-460A-ADE0-9F2B20734A34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75BA-FE0D-4A11-A5E6-04E14357EF86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FA6BE-7E95-4DA5-A85E-A6F4162D47CE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ECDF-970C-43D3-95B6-6E454EEF560F}" type="datetime1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453E-852A-4ED9-B7BD-D1EF3594BDA0}" type="datetime1">
              <a:rPr lang="en-US" smtClean="0"/>
              <a:t>8/23/2011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370E-8B2F-41DC-BB5A-B79FA13C1E02}" type="datetime1">
              <a:rPr lang="en-US" smtClean="0"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7D83-3A65-42F6-9177-CB5695D537FB}" type="datetime1">
              <a:rPr lang="en-US" smtClean="0"/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FB604-9596-4549-A075-B3EBDFB1377D}" type="datetime1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F8B2-F023-490A-AEDA-729A2E34211B}" type="datetime1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7B917-7556-4F63-A86B-4908E825D617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518989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3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807706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70488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9002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9002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0488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104725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70488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6098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6312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9002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0488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3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638457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70488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6098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0488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6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817680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70488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6098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1692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1692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8029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8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22421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6098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65657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1692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1692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8029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6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33022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13937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65657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1692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43823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65657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14078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13937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3937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1692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43823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65657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8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99030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13937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3937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1692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43823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65657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2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92836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8029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4382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1692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67961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65657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6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437497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19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8029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4382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05049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43823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65657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2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977897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784969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6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21831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20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5657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4382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05049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105049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65657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1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376990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21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8029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4382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99762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43823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799762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4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647985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22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4382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99762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8788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799762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3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04800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23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9282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4382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99762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8788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8029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1915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24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9282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28029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99762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43823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799762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31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700501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25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9282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69282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05355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4382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799762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3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658501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26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799762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9282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69282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05355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5355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799762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3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564394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27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799762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6823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69282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392333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5355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51248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32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34248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1054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3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282915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1054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76988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76988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9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957474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76988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76988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3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42406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6312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76988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76988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86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839827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6312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0488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55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152685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92782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6312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26312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0488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6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455166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70488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90026" y="234482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9002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0488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3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216</Words>
  <Application>Microsoft Office PowerPoint</Application>
  <PresentationFormat>On-screen Show (4:3)</PresentationFormat>
  <Paragraphs>81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Mary Elizabeth Mendenhall</cp:lastModifiedBy>
  <cp:revision>16</cp:revision>
  <cp:lastPrinted>2011-08-22T16:58:51Z</cp:lastPrinted>
  <dcterms:created xsi:type="dcterms:W3CDTF">2011-07-24T03:35:18Z</dcterms:created>
  <dcterms:modified xsi:type="dcterms:W3CDTF">2011-08-23T11:57:34Z</dcterms:modified>
</cp:coreProperties>
</file>