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69" r:id="rId2"/>
    <p:sldId id="268" r:id="rId3"/>
    <p:sldId id="267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301" r:id="rId29"/>
    <p:sldId id="295" r:id="rId30"/>
    <p:sldId id="296" r:id="rId31"/>
    <p:sldId id="297" r:id="rId32"/>
    <p:sldId id="298" r:id="rId33"/>
    <p:sldId id="299" r:id="rId34"/>
    <p:sldId id="303" r:id="rId35"/>
    <p:sldId id="294" r:id="rId36"/>
    <p:sldId id="302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36E0-0ACE-41C1-85A3-E2CD1D505DF6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8651-610E-4178-B1E1-A86BDB9576B7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7D37-4DC2-4364-93D2-0154D30458A1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52CD-D8EA-4DE6-8211-4FDE54CC8AE3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CB5A6-1ECC-48FB-9AB3-AA2075F41E8A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95CA-C077-4D77-96B9-59465D448064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08D7-5DDA-42B1-B6B0-1E6C00FE23BB}" type="datetime1">
              <a:rPr lang="en-US" smtClean="0"/>
              <a:t>8/23/2011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B71B-9C6A-4637-86CB-9C6A64F9BB15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1548-0E41-4B64-A310-73778AA4E023}" type="datetime1">
              <a:rPr lang="en-US" smtClean="0"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6470-DDD9-4666-B7FC-B255F09224D6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6DC8-EEBE-4571-8382-0E6E62090183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20D09-C26A-413A-A418-3C1C7D628F3D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51449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0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56464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5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538710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68327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6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34675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6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53650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4174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4174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7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366498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4174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4174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92434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9768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1740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9768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31740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3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971600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9025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1740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9768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8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77489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9768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4362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4362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31740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2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1128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9768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1740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9768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31740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7517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9768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12284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9768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112284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2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74513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8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051029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9025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1740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9768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3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588128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3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75879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3476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0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67195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23</a:t>
            </a:fld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233934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8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85713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24</a:t>
            </a:fld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3476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3476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5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77545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3476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3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47003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5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70128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3476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3476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5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96962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0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28325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1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6440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3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6826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30</a:t>
            </a:fld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0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27453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5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77789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2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119470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4202" y="100587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058004" y="225398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0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032019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058004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294202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4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79941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887629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36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8795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6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52700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51420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5868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5868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1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8727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6079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5868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6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6392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9890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60793" y="9890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5868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5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17826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9890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60793" y="9890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6079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6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54131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300245" y="9890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61470" y="9890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61470" y="22075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300245" y="22075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5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288</Words>
  <Application>Microsoft Office PowerPoint</Application>
  <PresentationFormat>On-screen Show (4:3)</PresentationFormat>
  <Paragraphs>108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Mary Elizabeth Mendenhall</cp:lastModifiedBy>
  <cp:revision>27</cp:revision>
  <cp:lastPrinted>2011-07-24T03:45:41Z</cp:lastPrinted>
  <dcterms:created xsi:type="dcterms:W3CDTF">2011-07-24T03:35:18Z</dcterms:created>
  <dcterms:modified xsi:type="dcterms:W3CDTF">2011-08-23T12:03:04Z</dcterms:modified>
</cp:coreProperties>
</file>