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76" r:id="rId2"/>
    <p:sldId id="279" r:id="rId3"/>
    <p:sldId id="300" r:id="rId4"/>
    <p:sldId id="301" r:id="rId5"/>
    <p:sldId id="302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F8AA6-F189-BE48-B749-541F70EE785F}" type="datetime1">
              <a:rPr lang="en-US" smtClean="0"/>
              <a:t>7/23/11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33F24-EC7F-D14C-AA24-5C890867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19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FEBEF-F903-E443-AE17-1C77BAC5F287}" type="datetime1">
              <a:rPr lang="en-US" smtClean="0"/>
              <a:t>7/23/11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BADEC-F29D-9044-8D4C-DD455353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087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8BC47-3A6C-464E-82E9-B31D9F3DF2FA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5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D034-EB3E-624F-886B-3E53D511753F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9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126D-6863-D545-B94C-6AEA68365DF4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2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D216-26E0-9547-9780-A1876631FA58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2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1E894-E6A6-6D4D-8D4C-5D725F6D0C47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7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D8DF-5D35-C543-8BFD-9A81E41F7782}" type="datetime1">
              <a:rPr lang="en-US" smtClean="0"/>
              <a:t>7/23/11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5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E955-8146-F343-B448-B4E3B765C5AF}" type="datetime1">
              <a:rPr lang="en-US" smtClean="0"/>
              <a:t>7/23/11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0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25F9-57CE-674F-A72D-6D5AA6302251}" type="datetime1">
              <a:rPr lang="en-US" smtClean="0"/>
              <a:t>7/23/11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9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1108-C0CC-DC4E-A681-A8E25D4914E4}" type="datetime1">
              <a:rPr lang="en-US" smtClean="0"/>
              <a:t>7/23/11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2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4D90-1F38-F649-B1AC-F609B332C473}" type="datetime1">
              <a:rPr lang="en-US" smtClean="0"/>
              <a:t>7/23/11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A850-3D68-7C48-85AC-D5B7BD43F710}" type="datetime1">
              <a:rPr lang="en-US" smtClean="0"/>
              <a:t>7/23/11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5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3EE19-6BB5-F240-9835-E15C940D96B4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6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60181" y="260825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0049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45580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004907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857305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455804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857305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327697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48009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537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124200" y="197669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638800" y="544195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124200" y="74004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10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431860" y="312017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124200" y="312017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638800" y="312017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431860" y="431867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638800" y="431867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431860" y="197669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066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873565" y="197669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524342" y="340427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436591" y="197669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11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005046" y="197669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350991" y="340427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638800" y="197669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724025" y="340427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095625" y="340427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181225" y="197669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251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097918" y="84031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340543" y="36048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436591" y="84031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12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350991" y="22440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436591" y="36048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340543" y="5101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097918" y="36048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715558" y="36048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715558" y="5101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56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097918" y="84031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926718" y="36048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926718" y="84031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13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315033" y="22440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315033" y="36048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553200" y="22440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097918" y="36048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012318" y="22440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553200" y="36048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12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15033" y="65648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62699" y="34209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562600" y="34209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14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315033" y="21103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824517" y="21103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562600" y="47579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824517" y="34209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162699" y="21103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162699" y="47579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252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15033" y="65648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62699" y="34209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562600" y="34209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15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315033" y="21103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824517" y="21103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562600" y="47579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824517" y="34209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003229" y="21103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162699" y="47579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817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12103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308622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85510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16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12103" y="416826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780309" y="416826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828664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828664" y="416826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308622" y="416826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126503" y="30318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11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12103" y="4546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308622" y="22834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780309" y="22834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17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12103" y="508266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780309" y="416826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040903" y="4546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828664" y="508266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308622" y="416826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126503" y="22834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238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16851" y="22440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019800" y="22440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79391" y="22440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18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209800" y="22440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541057" y="36048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254943" y="22440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74051" y="36048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715558" y="22440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477000" y="36048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20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874051" y="87373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874051" y="22440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874051" y="500857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19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502451" y="87373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02451" y="36048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400244" y="291254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74051" y="36048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502451" y="22440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535486" y="500857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10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46210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462107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33707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83370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191000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910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638800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6388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060353" y="234212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7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12103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308622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85510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20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828664" y="30318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308622" y="30318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828664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828664" y="416826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308622" y="416826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499910" y="30318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541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400244" y="87373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400244" y="22440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400244" y="500857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21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502451" y="87373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02451" y="36048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996688" y="285767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400244" y="36048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502451" y="22440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535486" y="500857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547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12103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308622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85510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22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828664" y="30318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308622" y="30318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828664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828664" y="43019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308622" y="43019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212103" y="30318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11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60181" y="260825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0049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45580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004907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857305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455804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857305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327697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48009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123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191000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12488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2766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12488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05400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276600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1054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672008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672008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618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41288" y="328145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12488" y="17153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526888" y="5442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191000" y="45265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05400" y="17153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26888" y="45265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441288" y="17153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019800" y="5442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805680" y="17153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36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191000" y="26284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27650" y="1258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27650" y="26284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6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 rot="21368256">
            <a:off x="4161243" y="3954812"/>
            <a:ext cx="916472" cy="9142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412219" y="392498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827650" y="392498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131482" y="1258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412219" y="1258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412219" y="26284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399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105400" y="26284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09800" y="1258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674282" y="26284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7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 rot="21368256">
            <a:off x="4462005" y="3737562"/>
            <a:ext cx="916472" cy="9142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05400" y="489890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674282" y="483938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674282" y="1258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105400" y="1258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53200" y="1258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33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914264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38200" y="56693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99910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8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406162" y="429728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406162" y="30318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499910" y="56693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10400" y="429728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010400" y="54864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914264" y="30318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76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12103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308622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85510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9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12103" y="416826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780309" y="416826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828664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828664" y="416826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308622" y="416826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126503" y="30318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969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110</Words>
  <Application>Microsoft Macintosh PowerPoint</Application>
  <PresentationFormat>On-screen Show (4:3)</PresentationFormat>
  <Paragraphs>66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Elizabeth Mendenhall</dc:creator>
  <cp:lastModifiedBy>Mary Elizabeth Mendenhall</cp:lastModifiedBy>
  <cp:revision>17</cp:revision>
  <cp:lastPrinted>2011-07-24T03:45:41Z</cp:lastPrinted>
  <dcterms:created xsi:type="dcterms:W3CDTF">2011-07-24T03:35:18Z</dcterms:created>
  <dcterms:modified xsi:type="dcterms:W3CDTF">2011-07-24T05:45:39Z</dcterms:modified>
</cp:coreProperties>
</file>