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5CCF-69F5-E946-BF9E-D358899E8F69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21572-D820-A14D-8F88-A94C71776507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7269-C7B2-9047-B64E-83ADD89FED38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A714-BB79-E043-8364-8EDA09362097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34CB5-F11E-6C41-9FDA-C0B8D8B8300E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D173-1892-C64D-9044-7D090D50DF6C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70A1-52AA-E147-8A5B-5C3F353D0B89}" type="datetime1">
              <a:rPr lang="en-US" smtClean="0"/>
              <a:t>7/23/11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B772A-7F64-3B48-9E91-954D3F5CDFDE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CB9CF-B8E2-7844-921D-492EDE9F18C4}" type="datetime1">
              <a:rPr lang="en-US" smtClean="0"/>
              <a:t>7/23/11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E6BD-0C89-5F4F-9F16-A359539A475E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C815-1A59-C241-AC1A-3E3F114B6A80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DFFDF-90F2-F84C-A78E-2B484DBAB1F9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4424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6644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910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191000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5626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5626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106066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104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22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06066" y="40013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6644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910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64424" y="40013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423848" y="27621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40013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106066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25585" y="27621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28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605867" y="44585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76507" y="2127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68742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490959" y="32193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578824" y="32193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25942" y="44585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106066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562600" y="2127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291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770417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18107" y="5068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33707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445637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18107" y="23049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18107" y="375661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406828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118107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66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445637" y="5068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18107" y="5068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33707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445637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18107" y="23049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18107" y="375661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833707" y="5068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118107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40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445637" y="5068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18107" y="5068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67000" y="5442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67000" y="169134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18107" y="260574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18107" y="375661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445637" y="375661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118107" y="5442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0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83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76507" y="261424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76507" y="127007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36024" y="510175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76507" y="39189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36024" y="35567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50152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350152" y="127007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50152" y="39189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5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40549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115309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484309" y="418735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4078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55180" y="418735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971693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86093" y="115309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686872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72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860996" y="23288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18928" y="75201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60996" y="513044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40780" y="23288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40780" y="373015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240780" y="513044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240780" y="75201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60996" y="373015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64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765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4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3765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56566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645168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52692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352692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88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19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81040" y="23730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66640" y="11685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23730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95440" y="35920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407624" y="23730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3224" y="35920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236424" y="481765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322024" y="35920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37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514043" y="19158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85243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28443" y="7113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599643" y="31348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0424" y="7113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693624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779224" y="31348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864824" y="19158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978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514043" y="19158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97057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97057" y="19158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514043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40518" y="31070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09571" y="31070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64824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864824" y="19158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12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44159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46703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971243" y="26498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71243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244159" y="26498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559952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123326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654257" y="26498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71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971243" y="8176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46703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971243" y="25329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71243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123326" y="8176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3326" y="25329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123326" y="42601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654257" y="8176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50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28443" y="8176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428443" y="4717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48250" y="20757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448250" y="34473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38056" y="20757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38056" y="34460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38056" y="4717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38056" y="8176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56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63385" y="8176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063385" y="4717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63385" y="20757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063385" y="34473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09800" y="34473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866634" y="34460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244152" y="20757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5829" y="20757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631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049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4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756566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56566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645168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45168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48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0181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4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5580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049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57305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55804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57305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327697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37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0181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4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5580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049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96000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55804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32769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327697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96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19823" y="50159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60181" y="122467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19823" y="122467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74581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9788" y="249127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360181" y="50159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019800" y="122467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019800" y="50159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7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346179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7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84365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84365" y="20602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33707" y="8236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33707" y="501471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8236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501471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70163" y="20602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670163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59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24387" y="20602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76507" y="326348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F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376507" y="8236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24387" y="417788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562600" y="8236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562600" y="54419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562600" y="326348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0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135</Words>
  <Application>Microsoft Macintosh PowerPoint</Application>
  <PresentationFormat>On-screen Show (4:3)</PresentationFormat>
  <Paragraphs>81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Mary Elizabeth Mendenhall</cp:lastModifiedBy>
  <cp:revision>13</cp:revision>
  <cp:lastPrinted>2011-07-24T03:45:41Z</cp:lastPrinted>
  <dcterms:created xsi:type="dcterms:W3CDTF">2011-07-24T03:35:18Z</dcterms:created>
  <dcterms:modified xsi:type="dcterms:W3CDTF">2011-07-24T05:09:01Z</dcterms:modified>
</cp:coreProperties>
</file>