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2978-8577-CE41-A1B8-18A571BE1C4A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F816-D3D8-0A48-8FD3-A98332E3B8B9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8D76-F751-4E44-84A7-2E6A50B8F38B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B8A18-BEB1-D440-9E47-D01AA59BEDF7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40B3-3EB2-0D4E-A0CE-E6EF13F72CC0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FF2C-97AE-D44C-90FD-8D3CB3A36162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F291D-96CB-A845-8BD0-B57C04321937}" type="datetime1">
              <a:rPr lang="en-US" smtClean="0"/>
              <a:t>7/23/11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0646-5A92-B647-9292-3F6110F384C6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7A4C2-C663-BB4F-8B63-F651F0F2BF50}" type="datetime1">
              <a:rPr lang="en-US" smtClean="0"/>
              <a:t>7/23/11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28D1-F050-0745-A1D4-E01C70BA9DE6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73E9-D1A5-D745-97C3-0BAB7C5F9F59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0B8A3-29F1-3C4C-99FF-8F5AA84C3E29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00820" y="29532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7000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29532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69442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72490" y="29532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8676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58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010400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20175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33074" y="24960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56035" y="24960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10400" y="24960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0400" y="386760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5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33404" y="22882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8200" y="1001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00820" y="36491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48200" y="36491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52692" y="22882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72400" y="22882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83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0082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6700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25617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98237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3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0082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6700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1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483404" y="16030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6700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446854" y="3191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4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02606" y="8677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00820" y="8677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02606" y="27347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29213" y="8677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00820" y="27347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00820" y="47627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67000" y="3848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16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8677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76300" y="3848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76300" y="22775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8677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00820" y="22775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496931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00820" y="3848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55840" y="61707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61900" y="52367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37146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91000" y="21271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55840" y="21271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52367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55840" y="37146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7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35321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55840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21218" y="3330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16900" y="3330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17143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57074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79915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9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2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41440" y="3330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55840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21218" y="3330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16900" y="3330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94315" y="33303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57074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79915" y="20542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53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11301" y="45275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16900" y="4666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11301" y="28731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16900" y="37875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6900" y="5441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16900" y="21712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11301" y="13810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1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38800" y="24840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63217" y="1838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39701" y="33984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30600" y="24840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92880" y="24840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63217" y="33984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33261" y="1838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37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562600" y="33984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80180" y="1838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39701" y="33984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30600" y="1838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92880" y="18382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62600" y="48964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39701" y="48964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38800" y="29412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47270" y="9238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47270" y="29412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9238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18932" y="29412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38800" y="48964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47270" y="48964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60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98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198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572449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50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47747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74004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6024" y="19158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02837" y="74004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902837" y="477476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0283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557028" y="41182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74004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6024" y="251745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19307" y="41182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02837" y="74004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57028" y="74004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02837" y="41182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70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3730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03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10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72472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86872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0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435057" y="7006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71728" y="7006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35057" y="22954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71728" y="37982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71728" y="229546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35057" y="37982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49457" y="53142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27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193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193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E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2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78824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054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21725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5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120</Words>
  <Application>Microsoft Macintosh PowerPoint</Application>
  <PresentationFormat>On-screen Show (4:3)</PresentationFormat>
  <Paragraphs>72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Mary Elizabeth Mendenhall</cp:lastModifiedBy>
  <cp:revision>11</cp:revision>
  <cp:lastPrinted>2011-07-24T03:45:41Z</cp:lastPrinted>
  <dcterms:created xsi:type="dcterms:W3CDTF">2011-07-24T03:35:18Z</dcterms:created>
  <dcterms:modified xsi:type="dcterms:W3CDTF">2011-07-24T04:51:04Z</dcterms:modified>
</cp:coreProperties>
</file>