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2978-8577-CE41-A1B8-18A571BE1C4A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F816-D3D8-0A48-8FD3-A98332E3B8B9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8D76-F751-4E44-84A7-2E6A50B8F38B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8A18-BEB1-D440-9E47-D01AA59BEDF7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0B3-3EB2-0D4E-A0CE-E6EF13F72CC0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FF2C-97AE-D44C-90FD-8D3CB3A36162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291D-96CB-A845-8BD0-B57C04321937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0646-5A92-B647-9292-3F6110F384C6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A4C2-C663-BB4F-8B63-F651F0F2BF50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28D1-F050-0745-A1D4-E01C70BA9DE6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73E9-D1A5-D745-97C3-0BAB7C5F9F59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B8A3-29F1-3C4C-99FF-8F5AA84C3E29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0082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69442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7249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8676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0104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20175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33074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56035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0400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38676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33404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6491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8200" y="36491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52692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8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25617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98237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3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1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83404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46854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4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02606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02606" y="27347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29213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0820" y="27347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00820" y="47627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16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77630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76300" y="2277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0820" y="2277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496931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0082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55840" y="6170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61900" y="52367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37146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21271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55840" y="21271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52367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55840" y="37146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7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35321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55840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1218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17143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7074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79915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9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2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4144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55840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1218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94315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7074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79915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11301" y="45275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16900" y="466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11301" y="28731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7875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69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16900" y="21712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11301" y="1381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1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63217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39701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3060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288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63217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33261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7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562600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8018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39701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3060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288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39701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47270" y="9238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7270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9238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18932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4727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60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19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72449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47747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0283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02837" y="47747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0283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557028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251745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19307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0283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57028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02837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70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03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72472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86872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0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435057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1728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35057" y="22954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71728" y="3798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728" y="22954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35057" y="3798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49457" y="531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27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53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120</Words>
  <Application>Microsoft Macintosh PowerPoint</Application>
  <PresentationFormat>On-screen Show (4:3)</PresentationFormat>
  <Paragraphs>72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11</cp:revision>
  <cp:lastPrinted>2011-07-24T03:45:41Z</cp:lastPrinted>
  <dcterms:created xsi:type="dcterms:W3CDTF">2011-07-24T03:35:18Z</dcterms:created>
  <dcterms:modified xsi:type="dcterms:W3CDTF">2011-07-24T04:51:04Z</dcterms:modified>
</cp:coreProperties>
</file>