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F8AA6-F189-BE48-B749-541F70EE785F}" type="datetime1">
              <a:rPr lang="en-US" smtClean="0"/>
              <a:t>7/23/11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33F24-EC7F-D14C-AA24-5C8908674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19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FEBEF-F903-E443-AE17-1C77BAC5F287}" type="datetime1">
              <a:rPr lang="en-US" smtClean="0"/>
              <a:t>7/23/11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BADEC-F29D-9044-8D4C-DD4553533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087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BADEC-F29D-9044-8D4C-DD4553533E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2441D-5482-0A4F-98AC-6CA9A061B645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1434-F275-4F4C-BCF7-AF4F62CF0857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9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AD99-D37F-634D-A4E9-80F80AD282EA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2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2CF6-4EA0-B249-9159-89F02C0833B5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2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95C13-3CF3-FA4B-B62A-EA95DD5A824E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7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9595-0518-3B4B-82B1-1CF65993369D}" type="datetime1">
              <a:rPr lang="en-US" smtClean="0"/>
              <a:t>7/23/11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5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DE042-C79A-574C-9EB8-357037A20F78}" type="datetime1">
              <a:rPr lang="en-US" smtClean="0"/>
              <a:t>7/23/11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0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062B-9203-3C45-84D1-845C4A2453AA}" type="datetime1">
              <a:rPr lang="en-US" smtClean="0"/>
              <a:t>7/23/11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8173-55B8-B94E-9FBC-468AB2FE94A7}" type="datetime1">
              <a:rPr lang="en-US" smtClean="0"/>
              <a:t>7/23/11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2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9923-0238-8E4D-89EC-90390A1411FE}" type="datetime1">
              <a:rPr lang="en-US" smtClean="0"/>
              <a:t>7/23/11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03A6A-56A3-C246-B66F-BCCAD865A91A}" type="datetime1">
              <a:rPr lang="en-US" smtClean="0"/>
              <a:t>7/23/11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5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00F57-56F4-6840-8626-0936D143F7A0}" type="datetime1">
              <a:rPr lang="en-US" smtClean="0"/>
              <a:t>7/23/11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C8BE5-2499-7547-BAD8-76DD50E6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84217" y="328743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33707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48200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48200" y="328743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321119" y="145863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1119" y="328743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61451" y="342711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61451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19800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10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15642" y="20520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19800" y="342711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15642" y="453008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29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67000" y="25092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23969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19292" y="25092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11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15642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72721" y="434151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58442" y="434151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01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67000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667000" y="41305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181462" y="41302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12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81462" y="298690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81462" y="525591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9664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0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67000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40178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15134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13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15134" y="298690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0178" y="29664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9664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79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67000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40178" y="173451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15134" y="5814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14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15134" y="432383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0178" y="29664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9664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1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772334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08022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15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72334" y="26823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97378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24200" y="26823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5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772334" y="26823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08022" y="1038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16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4200" y="4320072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72334" y="4320072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24200" y="26823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5814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15134" y="17679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15134" y="58991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17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15134" y="510551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15134" y="401926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315134" y="286616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44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787480" y="131074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00734" y="13299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00734" y="27122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18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303505" y="27122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16021" y="13299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72334" y="27122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0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00734" y="40013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00734" y="13299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00734" y="27122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19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16021" y="40013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16021" y="13299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72334" y="27122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7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783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1927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1119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071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235519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62600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86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41041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43749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20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21101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91946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6388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35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356331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891946" y="356331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21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06701" y="21929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91946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69170" y="21929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8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356331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79997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22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20108" y="479997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91946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24200" y="21929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46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374835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92454" y="479997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44211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23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444211" y="479997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92454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374835" y="19255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98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97894" y="26823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987011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97894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24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87011" y="498379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92454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92454" y="251048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45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05400" y="22251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12211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054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25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05400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312211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312211" y="22251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0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91000" y="20914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054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26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19800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124200" y="87275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26126" y="35967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39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8600" y="136686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038600" y="3479757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038600" y="2407987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27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51587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28186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38600" y="55687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52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783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1927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2892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3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071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235519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464851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3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783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783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4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071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53200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21347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9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783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783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5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071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53200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97172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1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78308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071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7172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6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4200" y="45253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53200" y="31537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45253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9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735508" y="36109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73550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71728" y="144917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7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18651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36999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971728" y="361094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29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61451" y="419585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61451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37548" y="16055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8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61451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29672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37548" y="34343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8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61451" y="419585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61451" y="74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 Set D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37548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C8BE5-2499-7547-BAD8-76DD50E60B00}" type="slidenum">
              <a:rPr lang="en-US" smtClean="0"/>
              <a:t>9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61451" y="251996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29672" y="419585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37548" y="419585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8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135</Words>
  <Application>Microsoft Macintosh PowerPoint</Application>
  <PresentationFormat>On-screen Show (4:3)</PresentationFormat>
  <Paragraphs>81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Elizabeth Mendenhall</dc:creator>
  <cp:lastModifiedBy>Mary Elizabeth Mendenhall</cp:lastModifiedBy>
  <cp:revision>9</cp:revision>
  <cp:lastPrinted>2011-07-24T03:45:41Z</cp:lastPrinted>
  <dcterms:created xsi:type="dcterms:W3CDTF">2011-07-24T03:35:18Z</dcterms:created>
  <dcterms:modified xsi:type="dcterms:W3CDTF">2011-07-24T04:34:39Z</dcterms:modified>
</cp:coreProperties>
</file>