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EE8F-6E0D-CC42-BC05-D08DBA8BE09C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8DA11-E801-E249-9E8F-ED68D948A555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2BDC-3B36-6140-8CDC-7380252E1E6D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AF3D-3F41-9446-8B0B-728A9E615612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99DDB-24FF-2A41-A478-774CCECDF8FC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0D87-81CE-274E-80DD-25D4B9EF2091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1D30-D21D-B945-8B74-8980485110C4}" type="datetime1">
              <a:rPr lang="en-US" smtClean="0"/>
              <a:t>7/23/11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F179-252D-C742-9A93-F7AC1275E24E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5AA6-D620-C849-AADF-0F6A42A31DCD}" type="datetime1">
              <a:rPr lang="en-US" smtClean="0"/>
              <a:t>7/23/11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4B10-7E31-254F-9B8A-7EBECCFF9106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8219-1883-3740-B003-4AA1B9EEC213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307FC-0798-644C-9702-3AEE83DDCAA8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84217" y="3287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3370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05400" y="3287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78319" y="23730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98198" y="460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23715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123715" y="460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23715" y="30355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24200" y="460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79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553200" y="2868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10802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798198" y="2868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24200" y="2868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24200" y="460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69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883798" y="530828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883798" y="6230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83798" y="2951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83798" y="17701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883798" y="41718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44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638800" y="15374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15374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18740" y="2951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95681" y="2951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91418" y="2951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7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891418" y="15374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15374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18740" y="2951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538481" y="2951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91418" y="2951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34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096000" y="461837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89004" y="15374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04340" y="26344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81281" y="6230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36211" y="370397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00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389663" y="416117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46204" y="10802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46204" y="26952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389663" y="26952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846204" y="416117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90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096000" y="416117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10802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96000" y="10802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89409" y="26952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09800" y="416117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71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09800" y="54419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7006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756740" y="7006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09800" y="24111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09800" y="38937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04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13571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90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70458" y="28791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037204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816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984088" y="39820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84088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70458" y="274542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84283" y="39820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84283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69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09800" y="35248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19823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19800" y="35248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19823" y="35248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95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533328" y="48964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33328" y="8068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19823" y="18382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533328" y="292326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19823" y="3881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85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016877" y="292326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76128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69442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24200" y="292326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40596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69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553200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06498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785389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55586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55781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180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096000" y="30355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23715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36786" y="460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67000" y="30355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336786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15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772400" y="460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23715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36786" y="460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67000" y="30355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96000" y="460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08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90</Words>
  <Application>Microsoft Macintosh PowerPoint</Application>
  <PresentationFormat>On-screen Show (4:3)</PresentationFormat>
  <Paragraphs>54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Mary Elizabeth Mendenhall</cp:lastModifiedBy>
  <cp:revision>6</cp:revision>
  <cp:lastPrinted>2011-07-24T03:45:41Z</cp:lastPrinted>
  <dcterms:created xsi:type="dcterms:W3CDTF">2011-07-24T03:35:18Z</dcterms:created>
  <dcterms:modified xsi:type="dcterms:W3CDTF">2011-07-24T04:19:50Z</dcterms:modified>
</cp:coreProperties>
</file>