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68C-948F-4347-A28C-042386F9A055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8342-BF5F-DB4A-BF47-726049614FD6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B83AD-905F-EF41-9324-7C1D7ECB81D2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5212-49CA-104F-8544-7C238F49FFAE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DBF8-9B6A-1547-926A-05C7D88D1CD9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3DC3-58C0-BA4C-9FE5-69A38B20B22A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13E8-60D1-3948-AECA-88857D0B9DB7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8B9C-1903-2646-B69D-39ECBC4A8A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C960-6DF1-5C41-BCC9-DAEF070C7413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1867-B1DD-7F4B-B175-559F123C7625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0A25-3AE0-EA45-AFA1-91E93D2B2215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3131-1265-1E4E-A4AB-5048F6C008CD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75499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91215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75499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32158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2739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18768" y="32158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3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2479" y="25726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25593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35539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35539" y="36730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77062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028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7393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7393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40303" y="284096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6183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0280" y="4022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06162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8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77062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06162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60861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2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2549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6952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028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7393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18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41827" y="50421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41827" y="22226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827" y="35942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5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18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600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87128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827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8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562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56227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05615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05615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</Words>
  <Application>Microsoft Macintosh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4</cp:revision>
  <cp:lastPrinted>2011-07-24T03:45:41Z</cp:lastPrinted>
  <dcterms:created xsi:type="dcterms:W3CDTF">2011-07-24T03:35:18Z</dcterms:created>
  <dcterms:modified xsi:type="dcterms:W3CDTF">2011-07-24T04:15:40Z</dcterms:modified>
</cp:coreProperties>
</file>