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9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F8AA6-F189-BE48-B749-541F70EE785F}" type="datetime1">
              <a:rPr lang="en-US" smtClean="0"/>
              <a:t>7/23/11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33F24-EC7F-D14C-AA24-5C890867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19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FEBEF-F903-E443-AE17-1C77BAC5F287}" type="datetime1">
              <a:rPr lang="en-US" smtClean="0"/>
              <a:t>7/23/11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BADEC-F29D-9044-8D4C-DD455353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087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E68C-948F-4347-A28C-042386F9A055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5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8342-BF5F-DB4A-BF47-726049614FD6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9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B83AD-905F-EF41-9324-7C1D7ECB81D2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2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5212-49CA-104F-8544-7C238F49FFAE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2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DBF8-9B6A-1547-926A-05C7D88D1CD9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7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3DC3-58C0-BA4C-9FE5-69A38B20B22A}" type="datetime1">
              <a:rPr lang="en-US" smtClean="0"/>
              <a:t>7/23/11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5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13E8-60D1-3948-AECA-88857D0B9DB7}" type="datetime1">
              <a:rPr lang="en-US" smtClean="0"/>
              <a:t>7/23/11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0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88B9C-1903-2646-B69D-39ECBC4A8A5F}" type="datetime1">
              <a:rPr lang="en-US" smtClean="0"/>
              <a:t>7/23/11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9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C960-6DF1-5C41-BCC9-DAEF070C7413}" type="datetime1">
              <a:rPr lang="en-US" smtClean="0"/>
              <a:t>7/23/11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2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1867-B1DD-7F4B-B175-559F123C7625}" type="datetime1">
              <a:rPr lang="en-US" smtClean="0"/>
              <a:t>7/23/11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20A25-3AE0-EA45-AFA1-91E93D2B2215}" type="datetime1">
              <a:rPr lang="en-US" smtClean="0"/>
              <a:t>7/23/11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5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C3131-1265-1E4E-A4AB-5048F6C008CD}" type="datetime1">
              <a:rPr lang="en-US" smtClean="0"/>
              <a:t>7/23/11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6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884217" y="3287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33707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0540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105400" y="3287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29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075499" y="73057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019800" y="73057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891215" y="73057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10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075499" y="24411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77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105400" y="32158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477000" y="164497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92739" y="164497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11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418768" y="32158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738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952479" y="257260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096000" y="255937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035539" y="164497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12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035539" y="36730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54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46227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12420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0540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077062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529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3028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330280" y="31370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07393" y="31370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562600" y="31370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864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3028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507393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56260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562600" y="31370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108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3028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340303" y="284096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261838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16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330280" y="40227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91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46227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290907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290907" y="327072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17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406162" y="327072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082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884217" y="3287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33707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0540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18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105400" y="3287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5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46227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12420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0540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077062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40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46227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290907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290907" y="327072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406162" y="327072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516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46227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12420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0540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260861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126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3028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472549" y="31370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56260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786952" y="31370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35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3028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330280" y="31370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07393" y="31370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6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562600" y="31370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462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941827" y="73057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941827" y="504215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41827" y="22226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7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41827" y="35942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451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941827" y="73057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562600" y="73057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087128" y="73057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8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41827" y="24411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185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856227" y="73057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856227" y="24411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B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05615" y="73057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9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805615" y="24411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35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90</Words>
  <Application>Microsoft Macintosh PowerPoint</Application>
  <PresentationFormat>On-screen Show (4:3)</PresentationFormat>
  <Paragraphs>54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Elizabeth Mendenhall</dc:creator>
  <cp:lastModifiedBy>Mary Elizabeth Mendenhall</cp:lastModifiedBy>
  <cp:revision>4</cp:revision>
  <cp:lastPrinted>2011-07-24T03:45:41Z</cp:lastPrinted>
  <dcterms:created xsi:type="dcterms:W3CDTF">2011-07-24T03:35:18Z</dcterms:created>
  <dcterms:modified xsi:type="dcterms:W3CDTF">2011-07-24T04:15:40Z</dcterms:modified>
</cp:coreProperties>
</file>