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76" r:id="rId2"/>
    <p:sldId id="279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9" r:id="rId17"/>
    <p:sldId id="318" r:id="rId18"/>
    <p:sldId id="321" r:id="rId19"/>
    <p:sldId id="320" r:id="rId20"/>
    <p:sldId id="317" r:id="rId21"/>
    <p:sldId id="322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7/29/2011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7/29/2011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A60E-C4FF-2748-9D06-4BED7E913995}" type="datetime1">
              <a:rPr lang="en-US" smtClean="0"/>
              <a:t>7/29/2011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0ECE-15D6-B04C-A16C-9F8FA42E9DA5}" type="datetime1">
              <a:rPr lang="en-US" smtClean="0"/>
              <a:t>7/29/2011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03844-49B8-934A-A21A-E1C94CFB1FF2}" type="datetime1">
              <a:rPr lang="en-US" smtClean="0"/>
              <a:t>7/29/2011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B73B9-3A54-C147-B6C1-FD4BE40C7F6B}" type="datetime1">
              <a:rPr lang="en-US" smtClean="0"/>
              <a:t>7/29/2011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B285-5BF7-C74C-9E1E-B09EFE3516B6}" type="datetime1">
              <a:rPr lang="en-US" smtClean="0"/>
              <a:t>7/29/2011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8A88-EBBA-3347-A9FA-3D37AFA47412}" type="datetime1">
              <a:rPr lang="en-US" smtClean="0"/>
              <a:t>7/29/2011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CB14-868E-974F-B5C0-8A5DDA59DA40}" type="datetime1">
              <a:rPr lang="en-US" smtClean="0"/>
              <a:t>7/29/2011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870F-54E4-D042-937B-7864B27DB5E9}" type="datetime1">
              <a:rPr lang="en-US" smtClean="0"/>
              <a:t>7/29/2011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64F15-31B5-C64B-8DDA-DC42D3A028BA}" type="datetime1">
              <a:rPr lang="en-US" smtClean="0"/>
              <a:t>7/29/2011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9A8C-296E-D746-8A08-2DDFF23DAE87}" type="datetime1">
              <a:rPr lang="en-US" smtClean="0"/>
              <a:t>7/29/2011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F2651-4E18-464A-A6D1-99E050880C0A}" type="datetime1">
              <a:rPr lang="en-US" smtClean="0"/>
              <a:t>7/29/2011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708C7-9E9C-C44C-9593-21588A5C70B2}" type="datetime1">
              <a:rPr lang="en-US" smtClean="0"/>
              <a:t>7/29/2011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0181" y="26082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049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5580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049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38800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455804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72400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772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23249" y="26082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3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0181" y="26082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049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5580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049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38800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455804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72400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772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23249" y="26082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2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96287" y="367180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90907" y="890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90907" y="22607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90907" y="367180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23615" y="51209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367180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890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223615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796287" y="51209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22607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2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420577" y="890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026103" y="890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26103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20577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292991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026103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890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38800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20577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63880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2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17529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17529" y="890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77777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10812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5320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890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17529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6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02211" y="34665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16767" y="6731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02211" y="15875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352800" y="43307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53962" y="52953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23638" y="34163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423638" y="1453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38800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562600" y="25019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352800" y="25019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17529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17529" y="890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77777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10812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5320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3200" y="580707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43809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17529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2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24400" y="564330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17529" y="890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77777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10812" y="4183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5320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41352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3200" y="564330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41352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910812" y="86565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6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16767" y="54419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952374" y="48212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09238" y="155793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02211" y="450025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450025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26065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66774" y="16488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509238" y="529533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311162" y="7344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509238" y="358585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9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47146" y="10849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26711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77777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10812" y="4183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48484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41352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348484" y="108490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890681" y="10849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326711" y="41352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7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58997" y="62770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783911" y="19199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58997" y="32686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458997" y="492252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648735" y="19199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26863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05400" y="6277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890681" y="34460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26479" y="34460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105400" y="492252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1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4621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462107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33707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8337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91000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388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60353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060353" y="30654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26711" y="10575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26711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77777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10812" y="4183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91284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891284" y="41352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91284" y="10575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358418" y="10575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877777" y="10575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358418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6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94699" y="10575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94699" y="34697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185917" y="228168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24200" y="34783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14532" y="228168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434084" y="34697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434084" y="10575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453952" y="10575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124200" y="10575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453952" y="34697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4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31482" y="35428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27650" y="21725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27650" y="35428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 rot="21368256">
            <a:off x="4161243" y="4765373"/>
            <a:ext cx="916472" cy="9142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412219" y="47950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827650" y="47950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131491" y="21725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12219" y="21725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412219" y="35428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31482" y="80340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9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4621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462107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33707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8337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91000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388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833707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62107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5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65811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180211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638800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90399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04799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004799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175999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1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62994" y="27693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62994" y="10241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18549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47599" y="36216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53200" y="10241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6216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3200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27072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547599" y="18549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962994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4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9628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796287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76600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909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724400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223615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223615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276600" y="4536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9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8061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796287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76600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12613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23615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2766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223615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724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62094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3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96287" y="42976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12613" y="2082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H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143342" y="42976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12613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143342" y="51257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143342" y="34712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812613" y="51257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191000" y="2082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143342" y="2082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105</Words>
  <Application>Microsoft Office PowerPoint</Application>
  <PresentationFormat>On-screen Show (4:3)</PresentationFormat>
  <Paragraphs>63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Mary Elizabeth Mendenhall</cp:lastModifiedBy>
  <cp:revision>20</cp:revision>
  <cp:lastPrinted>2011-07-24T03:45:41Z</cp:lastPrinted>
  <dcterms:created xsi:type="dcterms:W3CDTF">2011-07-24T03:35:18Z</dcterms:created>
  <dcterms:modified xsi:type="dcterms:W3CDTF">2011-07-29T19:06:26Z</dcterms:modified>
</cp:coreProperties>
</file>