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8" r:id="rId2"/>
    <p:sldId id="257" r:id="rId3"/>
    <p:sldId id="259" r:id="rId4"/>
    <p:sldId id="260" r:id="rId5"/>
    <p:sldId id="261" r:id="rId6"/>
    <p:sldId id="263" r:id="rId7"/>
    <p:sldId id="273" r:id="rId8"/>
    <p:sldId id="274" r:id="rId9"/>
    <p:sldId id="275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1" d="100"/>
          <a:sy n="51" d="100"/>
        </p:scale>
        <p:origin x="-1704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8AA6-F189-BE48-B749-541F70EE785F}" type="datetime1">
              <a:rPr lang="en-US" smtClean="0"/>
              <a:t>2/13/2014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3F24-EC7F-D14C-AA24-5C890867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EBEF-F903-E443-AE17-1C77BAC5F287}" type="datetime1">
              <a:rPr lang="en-US" smtClean="0"/>
              <a:t>2/13/2014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ADEC-F29D-9044-8D4C-DD455353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8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98EF-8F77-42FE-AF61-121E8E22D2F0}" type="datetime1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C257-D191-4D7A-ABAD-7D7EE5AC251C}" type="datetime1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1D89-6213-4C97-8264-B802453415E3}" type="datetime1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3D42D-D24E-40D1-A649-5290C5A3FF6C}" type="datetime1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69B1-7C37-43C7-A1F0-55F8A792A3E9}" type="datetime1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02415-6DEC-4B00-A5A6-9C9488A4AC5F}" type="datetime1">
              <a:rPr lang="en-US" smtClean="0"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4D6D-5546-4C99-83C1-58C8B36E628D}" type="datetime1">
              <a:rPr lang="en-US" smtClean="0"/>
              <a:t>2/13/2014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0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0BC13-7FEE-4A29-8E08-BF519927CCA0}" type="datetime1">
              <a:rPr lang="en-US" smtClean="0"/>
              <a:t>2/13/2014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DD66B-14FC-411E-9806-2D924082F892}" type="datetime1">
              <a:rPr lang="en-US" smtClean="0"/>
              <a:t>2/13/2014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9916-1872-4454-8F10-68EF98C62B31}" type="datetime1">
              <a:rPr lang="en-US" smtClean="0"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6D219-EACA-444B-9312-9E018140291D}" type="datetime1">
              <a:rPr lang="en-US" smtClean="0"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F5165-63BF-4954-B164-25241A772C70}" type="datetime1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507305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819085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1531321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872271" y="2723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162800" y="2723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63880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05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011382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802432"/>
              </p:ext>
            </p:extLst>
          </p:nvPr>
        </p:nvGraphicFramePr>
        <p:xfrm>
          <a:off x="1269239" y="2538484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1481590" y="39990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88327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48159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883270" y="39990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48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562941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173999"/>
              </p:ext>
            </p:extLst>
          </p:nvPr>
        </p:nvGraphicFramePr>
        <p:xfrm>
          <a:off x="1269239" y="2538484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1481590" y="39990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88739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48159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026172" y="4026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939909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09939"/>
              </p:ext>
            </p:extLst>
          </p:nvPr>
        </p:nvGraphicFramePr>
        <p:xfrm>
          <a:off x="1269239" y="2538484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4282862" y="40425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82862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937165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40425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97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378739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874343"/>
              </p:ext>
            </p:extLst>
          </p:nvPr>
        </p:nvGraphicFramePr>
        <p:xfrm>
          <a:off x="1269239" y="2538484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1574895" y="4026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82862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574895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40425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3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087691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918926"/>
              </p:ext>
            </p:extLst>
          </p:nvPr>
        </p:nvGraphicFramePr>
        <p:xfrm>
          <a:off x="1269239" y="2538484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4282862" y="39933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82862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574895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820956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0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378630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94096"/>
              </p:ext>
            </p:extLst>
          </p:nvPr>
        </p:nvGraphicFramePr>
        <p:xfrm>
          <a:off x="1269239" y="2538484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5638800" y="4026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82862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554255" y="4026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820956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58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897503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880778"/>
              </p:ext>
            </p:extLst>
          </p:nvPr>
        </p:nvGraphicFramePr>
        <p:xfrm>
          <a:off x="1269239" y="2538484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5613918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82862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554255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820956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8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429297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023397"/>
              </p:ext>
            </p:extLst>
          </p:nvPr>
        </p:nvGraphicFramePr>
        <p:xfrm>
          <a:off x="1269239" y="2538484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5613918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82862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512975" y="4026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963748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1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365604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65277"/>
              </p:ext>
            </p:extLst>
          </p:nvPr>
        </p:nvGraphicFramePr>
        <p:xfrm>
          <a:off x="1269239" y="2538484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2945363" y="4026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82862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505060" y="27487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4026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6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754805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349018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1531321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07210" y="2723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162800" y="2723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263148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977470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922849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1531321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07210" y="2723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450" y="2723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638800" y="273363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6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842369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805298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563880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162800" y="2723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450" y="2723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842727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604641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711132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1531321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3880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992003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985518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281578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849091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7040892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3880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27794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536441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33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939573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118377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7040892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3880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884186" y="27171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536441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9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751846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474834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4241709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3880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884186" y="27171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536441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3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091450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069025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4241709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3880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884186" y="27171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004180" y="27171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58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144</Words>
  <Application>Microsoft Office PowerPoint</Application>
  <PresentationFormat>On-screen Show (4:3)</PresentationFormat>
  <Paragraphs>54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Elizabeth Mendenhall</dc:creator>
  <cp:lastModifiedBy>Hall Family Laptop</cp:lastModifiedBy>
  <cp:revision>8</cp:revision>
  <cp:lastPrinted>2011-08-22T16:53:15Z</cp:lastPrinted>
  <dcterms:created xsi:type="dcterms:W3CDTF">2011-07-24T03:35:18Z</dcterms:created>
  <dcterms:modified xsi:type="dcterms:W3CDTF">2014-02-13T17:13:22Z</dcterms:modified>
</cp:coreProperties>
</file>