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7" r:id="rId3"/>
    <p:sldId id="259" r:id="rId4"/>
    <p:sldId id="260" r:id="rId5"/>
    <p:sldId id="261" r:id="rId6"/>
    <p:sldId id="263" r:id="rId7"/>
    <p:sldId id="273" r:id="rId8"/>
    <p:sldId id="274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1" d="100"/>
          <a:sy n="51" d="100"/>
        </p:scale>
        <p:origin x="-170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98EF-8F77-42FE-AF61-121E8E22D2F0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C257-D191-4D7A-ABAD-7D7EE5AC251C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1D89-6213-4C97-8264-B802453415E3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D42D-D24E-40D1-A649-5290C5A3FF6C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B1-7C37-43C7-A1F0-55F8A792A3E9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2415-6DEC-4B00-A5A6-9C9488A4AC5F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D6D-5546-4C99-83C1-58C8B36E628D}" type="datetime1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BC13-7FEE-4A29-8E08-BF519927CCA0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66B-14FC-411E-9806-2D924082F892}" type="datetime1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9916-1872-4454-8F10-68EF98C62B31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D219-EACA-444B-9312-9E018140291D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5165-63BF-4954-B164-25241A772C70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07305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19085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72271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11382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02432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481590" y="39990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8327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8159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83270" y="39990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562941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73999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481590" y="39990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88739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8159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26172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39909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9939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282862" y="4042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37165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042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78739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874343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74895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74895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042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87691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18926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282862" y="39933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74895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20956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78630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4096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38800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54255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20956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97503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80778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13918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54255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20956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29297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023397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13918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12975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63748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365604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5277"/>
              </p:ext>
            </p:extLst>
          </p:nvPr>
        </p:nvGraphicFramePr>
        <p:xfrm>
          <a:off x="1269239" y="2538484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945363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05060" y="27487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026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754805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49018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0721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3148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977470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22849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0721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45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273363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42369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05298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45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42727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04641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11132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92003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85518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81578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849091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0408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27794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3644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39573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18377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0408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84186" y="27171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3644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51846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74834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241709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84186" y="27171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3644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91450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69025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241709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84186" y="27171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04180" y="27171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144</Words>
  <Application>Microsoft Office PowerPoint</Application>
  <PresentationFormat>On-screen Show (4:3)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Hall Family Laptop</cp:lastModifiedBy>
  <cp:revision>8</cp:revision>
  <cp:lastPrinted>2011-08-22T16:53:15Z</cp:lastPrinted>
  <dcterms:created xsi:type="dcterms:W3CDTF">2011-07-24T03:35:18Z</dcterms:created>
  <dcterms:modified xsi:type="dcterms:W3CDTF">2014-02-13T17:13:22Z</dcterms:modified>
</cp:coreProperties>
</file>