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6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98EF-8F77-42FE-AF61-121E8E22D2F0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CC257-D191-4D7A-ABAD-7D7EE5AC251C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1D89-6213-4C97-8264-B802453415E3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D42D-D24E-40D1-A649-5290C5A3FF6C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F69B1-7C37-43C7-A1F0-55F8A792A3E9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02415-6DEC-4B00-A5A6-9C9488A4AC5F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4D6D-5546-4C99-83C1-58C8B36E628D}" type="datetime1">
              <a:rPr lang="en-US" smtClean="0"/>
              <a:t>8/23/2011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0BC13-7FEE-4A29-8E08-BF519927CCA0}" type="datetime1">
              <a:rPr lang="en-US" smtClean="0"/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D66B-14FC-411E-9806-2D924082F892}" type="datetime1">
              <a:rPr lang="en-US" smtClean="0"/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9916-1872-4454-8F10-68EF98C62B31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6D219-EACA-444B-9312-9E018140291D}" type="datetime1">
              <a:rPr lang="en-US" smtClean="0"/>
              <a:t>8/23/2011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5165-63BF-4954-B164-25241A772C70}" type="datetime1">
              <a:rPr lang="en-US" smtClean="0"/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50730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819085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63148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5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59406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674536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1190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5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23721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54080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92692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4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22526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84690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92692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6212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178106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284300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92692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43247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3308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5789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576379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5626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43247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3308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184370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37909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5626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3137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546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5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48002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026445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29113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3137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546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187354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434037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703868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3137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546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54137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88028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3137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546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4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754805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555291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0721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977470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01999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90721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45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842369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0529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6280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450" y="2723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04641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121161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92003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81578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188909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70408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27794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3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01138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714180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704089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286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750582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79823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1531321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92003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K:  5 Frames Set 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12986"/>
              </p:ext>
            </p:extLst>
          </p:nvPr>
        </p:nvGraphicFramePr>
        <p:xfrm>
          <a:off x="1173705" y="2497540"/>
          <a:ext cx="6446295" cy="1528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259"/>
                <a:gridCol w="1289259"/>
                <a:gridCol w="1289259"/>
                <a:gridCol w="1289259"/>
                <a:gridCol w="1289259"/>
              </a:tblGrid>
              <a:tr h="15285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180388"/>
              </p:ext>
            </p:extLst>
          </p:nvPr>
        </p:nvGraphicFramePr>
        <p:xfrm>
          <a:off x="1269239" y="2538484"/>
          <a:ext cx="6933065" cy="129088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6613"/>
                <a:gridCol w="1386613"/>
                <a:gridCol w="1386613"/>
                <a:gridCol w="1386613"/>
                <a:gridCol w="1386613"/>
              </a:tblGrid>
              <a:tr h="12908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563880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11902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81590" y="27628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0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144</Words>
  <Application>Microsoft Office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Mary Elizabeth Mendenhall</cp:lastModifiedBy>
  <cp:revision>7</cp:revision>
  <cp:lastPrinted>2011-08-22T16:53:15Z</cp:lastPrinted>
  <dcterms:created xsi:type="dcterms:W3CDTF">2011-07-24T03:35:18Z</dcterms:created>
  <dcterms:modified xsi:type="dcterms:W3CDTF">2011-08-23T11:53:43Z</dcterms:modified>
</cp:coreProperties>
</file>