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257" r:id="rId3"/>
    <p:sldId id="259" r:id="rId4"/>
    <p:sldId id="260" r:id="rId5"/>
    <p:sldId id="261" r:id="rId6"/>
    <p:sldId id="263" r:id="rId7"/>
    <p:sldId id="264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F8AA6-F189-BE48-B749-541F70EE785F}" type="datetime1">
              <a:rPr lang="en-US" smtClean="0"/>
              <a:t>8/23/2011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33F24-EC7F-D14C-AA24-5C89086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19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EBEF-F903-E443-AE17-1C77BAC5F287}" type="datetime1">
              <a:rPr lang="en-US" smtClean="0"/>
              <a:t>8/23/2011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BADEC-F29D-9044-8D4C-DD455353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08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98EF-8F77-42FE-AF61-121E8E22D2F0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C257-D191-4D7A-ABAD-7D7EE5AC251C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9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1D89-6213-4C97-8264-B802453415E3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2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D42D-D24E-40D1-A649-5290C5A3FF6C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2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B1-7C37-43C7-A1F0-55F8A792A3E9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7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2415-6DEC-4B00-A5A6-9C9488A4AC5F}" type="datetime1">
              <a:rPr lang="en-US" smtClean="0"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5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4D6D-5546-4C99-83C1-58C8B36E628D}" type="datetime1">
              <a:rPr lang="en-US" smtClean="0"/>
              <a:t>8/23/2011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0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0BC13-7FEE-4A29-8E08-BF519927CCA0}" type="datetime1">
              <a:rPr lang="en-US" smtClean="0"/>
              <a:t>8/23/2011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D66B-14FC-411E-9806-2D924082F892}" type="datetime1">
              <a:rPr lang="en-US" smtClean="0"/>
              <a:t>8/23/2011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2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9916-1872-4454-8F10-68EF98C62B31}" type="datetime1">
              <a:rPr lang="en-US" smtClean="0"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D219-EACA-444B-9312-9E018140291D}" type="datetime1">
              <a:rPr lang="en-US" smtClean="0"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5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F5165-63BF-4954-B164-25241A772C70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6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507305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819085"/>
              </p:ext>
            </p:extLst>
          </p:nvPr>
        </p:nvGraphicFramePr>
        <p:xfrm>
          <a:off x="1269239" y="2538484"/>
          <a:ext cx="6933065" cy="129088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1531321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63148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162800" y="2723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05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594062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674536"/>
              </p:ext>
            </p:extLst>
          </p:nvPr>
        </p:nvGraphicFramePr>
        <p:xfrm>
          <a:off x="1269239" y="2538484"/>
          <a:ext cx="6933065" cy="129088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5638800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011902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481590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5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237212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954080"/>
              </p:ext>
            </p:extLst>
          </p:nvPr>
        </p:nvGraphicFramePr>
        <p:xfrm>
          <a:off x="1269239" y="2538484"/>
          <a:ext cx="6933065" cy="129088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2926924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38800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481590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4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922526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984690"/>
              </p:ext>
            </p:extLst>
          </p:nvPr>
        </p:nvGraphicFramePr>
        <p:xfrm>
          <a:off x="1269239" y="2538484"/>
          <a:ext cx="6933065" cy="129088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2926924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38800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62122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8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178106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284300"/>
              </p:ext>
            </p:extLst>
          </p:nvPr>
        </p:nvGraphicFramePr>
        <p:xfrm>
          <a:off x="1269239" y="2538484"/>
          <a:ext cx="6933065" cy="129088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2926924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43247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533082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7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657892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576379"/>
              </p:ext>
            </p:extLst>
          </p:nvPr>
        </p:nvGraphicFramePr>
        <p:xfrm>
          <a:off x="1269239" y="2538484"/>
          <a:ext cx="6933065" cy="129088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5562600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43247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533082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6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184370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379098"/>
              </p:ext>
            </p:extLst>
          </p:nvPr>
        </p:nvGraphicFramePr>
        <p:xfrm>
          <a:off x="1269239" y="2538484"/>
          <a:ext cx="6933065" cy="129088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5562600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31371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54692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5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480025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026445"/>
              </p:ext>
            </p:extLst>
          </p:nvPr>
        </p:nvGraphicFramePr>
        <p:xfrm>
          <a:off x="1269239" y="2538484"/>
          <a:ext cx="6933065" cy="129088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1529113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31371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54692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187354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434037"/>
              </p:ext>
            </p:extLst>
          </p:nvPr>
        </p:nvGraphicFramePr>
        <p:xfrm>
          <a:off x="1269239" y="2538484"/>
          <a:ext cx="6933065" cy="129088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7038684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31371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54692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5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541375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880288"/>
              </p:ext>
            </p:extLst>
          </p:nvPr>
        </p:nvGraphicFramePr>
        <p:xfrm>
          <a:off x="1269239" y="2538484"/>
          <a:ext cx="6933065" cy="129088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5638800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31371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54692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2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754805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555291"/>
              </p:ext>
            </p:extLst>
          </p:nvPr>
        </p:nvGraphicFramePr>
        <p:xfrm>
          <a:off x="1269239" y="2538484"/>
          <a:ext cx="6933065" cy="129088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1531321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07210" y="2723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162800" y="2723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977470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101999"/>
              </p:ext>
            </p:extLst>
          </p:nvPr>
        </p:nvGraphicFramePr>
        <p:xfrm>
          <a:off x="1269239" y="2538484"/>
          <a:ext cx="6933065" cy="129088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1531321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07210" y="2723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450" y="2723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6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842369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805298"/>
              </p:ext>
            </p:extLst>
          </p:nvPr>
        </p:nvGraphicFramePr>
        <p:xfrm>
          <a:off x="1269239" y="2538484"/>
          <a:ext cx="6933065" cy="129088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1531321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162800" y="2723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450" y="2723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604641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121161"/>
              </p:ext>
            </p:extLst>
          </p:nvPr>
        </p:nvGraphicFramePr>
        <p:xfrm>
          <a:off x="1269239" y="2538484"/>
          <a:ext cx="6933065" cy="129088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1531321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38800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92003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7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281578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188909"/>
              </p:ext>
            </p:extLst>
          </p:nvPr>
        </p:nvGraphicFramePr>
        <p:xfrm>
          <a:off x="1269239" y="2538484"/>
          <a:ext cx="6933065" cy="129088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7040892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38800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27794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3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011382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714180"/>
              </p:ext>
            </p:extLst>
          </p:nvPr>
        </p:nvGraphicFramePr>
        <p:xfrm>
          <a:off x="1269239" y="2538484"/>
          <a:ext cx="6933065" cy="129088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7040892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82862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481590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8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750582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579823"/>
              </p:ext>
            </p:extLst>
          </p:nvPr>
        </p:nvGraphicFramePr>
        <p:xfrm>
          <a:off x="1269239" y="2538484"/>
          <a:ext cx="6933065" cy="129088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1531321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38800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92003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 5 Frames Set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12986"/>
              </p:ext>
            </p:extLst>
          </p:nvPr>
        </p:nvGraphicFramePr>
        <p:xfrm>
          <a:off x="1173705" y="2497540"/>
          <a:ext cx="6446295" cy="152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259"/>
                <a:gridCol w="1289259"/>
                <a:gridCol w="1289259"/>
                <a:gridCol w="1289259"/>
                <a:gridCol w="1289259"/>
              </a:tblGrid>
              <a:tr h="1528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180388"/>
              </p:ext>
            </p:extLst>
          </p:nvPr>
        </p:nvGraphicFramePr>
        <p:xfrm>
          <a:off x="1269239" y="2538484"/>
          <a:ext cx="6933065" cy="129088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5638800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011902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481590" y="27628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0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144</Words>
  <Application>Microsoft Office PowerPoint</Application>
  <PresentationFormat>On-screen Show (4:3)</PresentationFormat>
  <Paragraphs>54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Elizabeth Mendenhall</dc:creator>
  <cp:lastModifiedBy>Mary Elizabeth Mendenhall</cp:lastModifiedBy>
  <cp:revision>7</cp:revision>
  <cp:lastPrinted>2011-08-22T16:53:15Z</cp:lastPrinted>
  <dcterms:created xsi:type="dcterms:W3CDTF">2011-07-24T03:35:18Z</dcterms:created>
  <dcterms:modified xsi:type="dcterms:W3CDTF">2011-08-23T11:53:43Z</dcterms:modified>
</cp:coreProperties>
</file>