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5" r:id="rId7"/>
    <p:sldId id="264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F2764-5F5D-4536-8607-5E2E465204D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ABBE7-3AEA-46B5-99E3-5E767021A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472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2C12-4623-4015-B856-F0472492506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2E20B-FD23-48D7-A57C-15C39FAA6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8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Warhawk Battalion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5ACB-1BF6-45B0-BB54-6E3532BF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0051"/>
            <a:ext cx="9144000" cy="173831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Warhawk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Battalion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Welcome Aboard!!!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Warhawk</a:t>
            </a:r>
            <a:r>
              <a:rPr lang="en-US" dirty="0" smtClean="0"/>
              <a:t> Battalion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5" y="1988608"/>
            <a:ext cx="6310489" cy="47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2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closing….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1156"/>
            <a:ext cx="10515600" cy="4790365"/>
          </a:xfrm>
        </p:spPr>
        <p:txBody>
          <a:bodyPr/>
          <a:lstStyle/>
          <a:p>
            <a:r>
              <a:rPr lang="en-US" dirty="0" smtClean="0"/>
              <a:t>We are not “recruiters”</a:t>
            </a:r>
          </a:p>
          <a:p>
            <a:r>
              <a:rPr lang="en-US" dirty="0" smtClean="0"/>
              <a:t>If you’re child is undisciplined we are NOT the quick fix.</a:t>
            </a:r>
          </a:p>
          <a:p>
            <a:r>
              <a:rPr lang="en-US" dirty="0" smtClean="0"/>
              <a:t>If you’re child </a:t>
            </a:r>
            <a:r>
              <a:rPr lang="en-US" smtClean="0"/>
              <a:t>(and/or you</a:t>
            </a:r>
            <a:r>
              <a:rPr lang="en-US" dirty="0" smtClean="0"/>
              <a:t>) do not buy in to the program…i.e. wear their uniform, maintain grooming standards, etc….they will fail.</a:t>
            </a:r>
          </a:p>
          <a:p>
            <a:r>
              <a:rPr lang="en-US" dirty="0" smtClean="0"/>
              <a:t>If your child will work hard, commit to a team and maintain top grades they WILL be successful….we guarantee it!!!</a:t>
            </a:r>
          </a:p>
          <a:p>
            <a:r>
              <a:rPr lang="en-US" dirty="0" smtClean="0"/>
              <a:t>Follow us: on Facebook @ McDonough High School [NJROTC]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42" y="4906962"/>
            <a:ext cx="3552825" cy="1814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4567414"/>
            <a:ext cx="3589867" cy="22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Mission and Vision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Navy JROTC Mission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program mission is to instill in students in United States secondary educational institutions the values of citizenship, service to the United States, personal responsibility and a sense of accomplishment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 smtClean="0"/>
              <a:t>McDonough HS </a:t>
            </a:r>
            <a:r>
              <a:rPr lang="en-US" b="1" i="1" u="sng" dirty="0" err="1" smtClean="0"/>
              <a:t>Warhawk</a:t>
            </a:r>
            <a:r>
              <a:rPr lang="en-US" b="1" i="1" u="sng" dirty="0" smtClean="0"/>
              <a:t> Battalion Mission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Create motivated leaders that uphold </a:t>
            </a:r>
            <a:r>
              <a:rPr lang="en-US" dirty="0" err="1" smtClean="0"/>
              <a:t>Warhawk</a:t>
            </a:r>
            <a:r>
              <a:rPr lang="en-US" dirty="0" smtClean="0"/>
              <a:t> standards, are involved in their community and value learning to become the best citizens they can.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Clint A. Houchins, United States Marine Corps (Ret.)</a:t>
            </a:r>
          </a:p>
          <a:p>
            <a:r>
              <a:rPr lang="en-US" dirty="0" smtClean="0"/>
              <a:t>Senior Chief David Moss, United States Navy (Ret.)</a:t>
            </a:r>
          </a:p>
          <a:p>
            <a:r>
              <a:rPr lang="en-US" dirty="0" smtClean="0"/>
              <a:t>Chief Tim Welch, United States Navy (Ret.)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408627"/>
            <a:ext cx="4334931" cy="3221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r>
              <a:rPr lang="en-US" dirty="0" smtClean="0"/>
              <a:t>Established in 1986 at Henry County HS along with Stockbridge HS</a:t>
            </a:r>
          </a:p>
          <a:p>
            <a:r>
              <a:rPr lang="en-US" dirty="0" smtClean="0"/>
              <a:t>Part of US Navy NJROTC – Area-12 (Georgia / Jacksonville, FL)</a:t>
            </a:r>
          </a:p>
          <a:p>
            <a:r>
              <a:rPr lang="en-US" dirty="0" smtClean="0"/>
              <a:t>1 of 5 Navy JROTC units in Henry County along with Stockbridge, Luella, Union Grove and Eagle’s Landing (</a:t>
            </a:r>
            <a:r>
              <a:rPr lang="en-US" dirty="0" err="1" smtClean="0"/>
              <a:t>Dutchtown</a:t>
            </a:r>
            <a:r>
              <a:rPr lang="en-US" dirty="0" smtClean="0"/>
              <a:t> and Ola = USAF)</a:t>
            </a:r>
          </a:p>
          <a:p>
            <a:r>
              <a:rPr lang="en-US" dirty="0" smtClean="0"/>
              <a:t>20 years straight of U.S. Navy Distinguished Unit</a:t>
            </a:r>
          </a:p>
          <a:p>
            <a:r>
              <a:rPr lang="en-US" dirty="0" smtClean="0"/>
              <a:t>2015 began partnership w/Academy for Advanced Studies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2762" y="4102896"/>
            <a:ext cx="3086098" cy="242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7" y="4312356"/>
            <a:ext cx="2942350" cy="2545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9208" y="4144124"/>
            <a:ext cx="2102380" cy="27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General Schedule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Monday and Tuesday: Academics</a:t>
            </a:r>
          </a:p>
          <a:p>
            <a:pPr lvl="1"/>
            <a:r>
              <a:rPr lang="en-US" dirty="0" smtClean="0"/>
              <a:t>NS-1 Senior Chief Moss</a:t>
            </a:r>
          </a:p>
          <a:p>
            <a:pPr lvl="1"/>
            <a:r>
              <a:rPr lang="en-US" dirty="0" smtClean="0"/>
              <a:t>NS-2/4 Major Houchins</a:t>
            </a:r>
          </a:p>
          <a:p>
            <a:pPr lvl="1"/>
            <a:r>
              <a:rPr lang="en-US" dirty="0" smtClean="0"/>
              <a:t>NS-3 Chief Welch</a:t>
            </a:r>
            <a:endParaRPr lang="en-US" dirty="0"/>
          </a:p>
          <a:p>
            <a:r>
              <a:rPr lang="en-US" dirty="0" smtClean="0"/>
              <a:t>Wednesday: Uniform Inspection</a:t>
            </a:r>
          </a:p>
          <a:p>
            <a:r>
              <a:rPr lang="en-US" dirty="0" smtClean="0"/>
              <a:t>Thursday: Drill </a:t>
            </a:r>
          </a:p>
          <a:p>
            <a:r>
              <a:rPr lang="en-US" dirty="0" smtClean="0"/>
              <a:t>Friday: Physical Training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14" y="2252041"/>
            <a:ext cx="4656849" cy="37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Extra-Curricular Activities - Teams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Orienteering-</a:t>
            </a:r>
            <a:r>
              <a:rPr lang="en-US" dirty="0" smtClean="0"/>
              <a:t> Mix of Land Navigation and Cross Country.  We are 6-time National Champions</a:t>
            </a:r>
          </a:p>
          <a:p>
            <a:r>
              <a:rPr lang="en-US" dirty="0" smtClean="0"/>
              <a:t>Coach: Senior Chief Moss</a:t>
            </a:r>
          </a:p>
          <a:p>
            <a:pPr marL="0" indent="0">
              <a:buNone/>
            </a:pPr>
            <a:r>
              <a:rPr lang="en-US" b="1" dirty="0" smtClean="0"/>
              <a:t>Rifle-</a:t>
            </a:r>
            <a:r>
              <a:rPr lang="en-US" dirty="0" smtClean="0"/>
              <a:t> 3-PAR Teams compete in both Area-12 Matches and a GHSA schedule </a:t>
            </a:r>
          </a:p>
          <a:p>
            <a:r>
              <a:rPr lang="en-US" dirty="0" smtClean="0"/>
              <a:t>Coach: Chief Welch</a:t>
            </a:r>
          </a:p>
          <a:p>
            <a:pPr marL="0" indent="0">
              <a:buNone/>
            </a:pPr>
            <a:r>
              <a:rPr lang="en-US" b="1" dirty="0" smtClean="0"/>
              <a:t>Drill-</a:t>
            </a:r>
            <a:r>
              <a:rPr lang="en-US" dirty="0" smtClean="0"/>
              <a:t> A combination of events including Close Order Drill, Uniform Inspection and Athletic Events</a:t>
            </a:r>
          </a:p>
          <a:p>
            <a:r>
              <a:rPr lang="en-US" dirty="0" smtClean="0"/>
              <a:t>Coach: Major Houchins</a:t>
            </a:r>
          </a:p>
          <a:p>
            <a:pPr marL="0" indent="0">
              <a:buNone/>
            </a:pPr>
            <a:r>
              <a:rPr lang="en-US" b="1" dirty="0" smtClean="0"/>
              <a:t>Academic Team- </a:t>
            </a:r>
            <a:r>
              <a:rPr lang="en-US" dirty="0" smtClean="0"/>
              <a:t>Compete in Brain Brawls against other schools within Area-12</a:t>
            </a:r>
          </a:p>
          <a:p>
            <a:r>
              <a:rPr lang="en-US" dirty="0" smtClean="0"/>
              <a:t>Chief Welch</a:t>
            </a:r>
          </a:p>
          <a:p>
            <a:pPr marL="0" indent="0">
              <a:buNone/>
            </a:pPr>
            <a:r>
              <a:rPr lang="en-US" b="1" dirty="0" smtClean="0"/>
              <a:t>Drone Team- </a:t>
            </a:r>
            <a:r>
              <a:rPr lang="en-US" dirty="0" smtClean="0"/>
              <a:t>Inaugural season – Fly and navigate drones with speed through obstacles and various courses</a:t>
            </a:r>
          </a:p>
          <a:p>
            <a:r>
              <a:rPr lang="en-US" dirty="0" smtClean="0"/>
              <a:t>Coach: Major Houchins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Color Guard </a:t>
            </a:r>
            <a:r>
              <a:rPr lang="en-US" dirty="0" smtClean="0"/>
              <a:t>(non-competitive)</a:t>
            </a:r>
            <a:r>
              <a:rPr lang="en-US" b="1" dirty="0" smtClean="0"/>
              <a:t>:</a:t>
            </a:r>
            <a:r>
              <a:rPr lang="en-US" dirty="0"/>
              <a:t> </a:t>
            </a:r>
            <a:r>
              <a:rPr lang="en-US" dirty="0" smtClean="0"/>
              <a:t>Events at City Hall, State Capitol, SunTrust Park,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5775"/>
            <a:ext cx="9144000" cy="9140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Major Events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4475"/>
            <a:ext cx="9144000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August: Unit Welcome Cook-out / Mini Boot Camp </a:t>
            </a:r>
          </a:p>
          <a:p>
            <a:r>
              <a:rPr lang="en-US" dirty="0" smtClean="0"/>
              <a:t>September: </a:t>
            </a:r>
            <a:r>
              <a:rPr lang="en-US" dirty="0" err="1" smtClean="0"/>
              <a:t>Warhawk</a:t>
            </a:r>
            <a:r>
              <a:rPr lang="en-US" dirty="0" smtClean="0"/>
              <a:t> Classic Drill Meet</a:t>
            </a:r>
          </a:p>
          <a:p>
            <a:r>
              <a:rPr lang="en-US" dirty="0" smtClean="0"/>
              <a:t>October: Jolly Roger O-Meet</a:t>
            </a:r>
          </a:p>
          <a:p>
            <a:r>
              <a:rPr lang="en-US" dirty="0" smtClean="0"/>
              <a:t>Oct/Nov: US Navy Birthday Ball (Formal)</a:t>
            </a:r>
          </a:p>
          <a:p>
            <a:r>
              <a:rPr lang="en-US" dirty="0" smtClean="0"/>
              <a:t>Oct/Nov: Area Manager’s Inspection</a:t>
            </a:r>
          </a:p>
          <a:p>
            <a:r>
              <a:rPr lang="en-US" dirty="0" smtClean="0"/>
              <a:t>December: Unit Holiday Party</a:t>
            </a:r>
          </a:p>
          <a:p>
            <a:r>
              <a:rPr lang="en-US" dirty="0" smtClean="0"/>
              <a:t>January: </a:t>
            </a:r>
            <a:r>
              <a:rPr lang="en-US" dirty="0" err="1" smtClean="0"/>
              <a:t>Warhawk</a:t>
            </a:r>
            <a:r>
              <a:rPr lang="en-US" dirty="0" smtClean="0"/>
              <a:t> Open Rifle Meet</a:t>
            </a:r>
          </a:p>
          <a:p>
            <a:r>
              <a:rPr lang="en-US" dirty="0" smtClean="0"/>
              <a:t>February: Navy Nationals O-Meet</a:t>
            </a:r>
          </a:p>
          <a:p>
            <a:r>
              <a:rPr lang="en-US" dirty="0" smtClean="0"/>
              <a:t>March: US Nationals O-Meet</a:t>
            </a:r>
          </a:p>
          <a:p>
            <a:r>
              <a:rPr lang="en-US" dirty="0" smtClean="0"/>
              <a:t>April: Unit Awards Night</a:t>
            </a:r>
          </a:p>
          <a:p>
            <a:r>
              <a:rPr lang="en-US" dirty="0" smtClean="0"/>
              <a:t>May: Senior Breakfast / Graduation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368617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4521200"/>
            <a:ext cx="32048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Cadet Parent Organization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Booster Club</a:t>
            </a:r>
          </a:p>
          <a:p>
            <a:r>
              <a:rPr lang="en-US" dirty="0" smtClean="0"/>
              <a:t>Used to support events such as Unit cook-out, Mini </a:t>
            </a:r>
            <a:r>
              <a:rPr lang="en-US" dirty="0" err="1"/>
              <a:t>B</a:t>
            </a:r>
            <a:r>
              <a:rPr lang="en-US" dirty="0" err="1" smtClean="0"/>
              <a:t>ootcamp</a:t>
            </a:r>
            <a:r>
              <a:rPr lang="en-US" dirty="0" smtClean="0"/>
              <a:t>, Military Ball, Drill Meet, Senior Breakfast, Awards Night</a:t>
            </a:r>
          </a:p>
          <a:p>
            <a:r>
              <a:rPr lang="en-US" dirty="0" smtClean="0"/>
              <a:t>Open to all parents/Cadets</a:t>
            </a:r>
          </a:p>
          <a:p>
            <a:r>
              <a:rPr lang="en-US" dirty="0" smtClean="0"/>
              <a:t>Monthly Meetings at School (via Zoom)</a:t>
            </a:r>
          </a:p>
          <a:p>
            <a:r>
              <a:rPr lang="en-US" dirty="0" smtClean="0"/>
              <a:t>Offices: President, Vice President, Secretary and Treasurer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34" y="4657725"/>
            <a:ext cx="3352800" cy="2172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34" y="4468202"/>
            <a:ext cx="2082798" cy="26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7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 the….why???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Our graduation rate is 100%....period!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Recent Alumni have: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Obtained ROTC scholarships to Morehouse, Spelman, GA Military College, Tuskegee, Savannah 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Been accepted to colleges all over the nation including: Yale, Iowa State, North Greenville, Alabama State, GA Southern, </a:t>
            </a:r>
            <a:r>
              <a:rPr lang="en-US" dirty="0" err="1" smtClean="0"/>
              <a:t>Univ</a:t>
            </a:r>
            <a:r>
              <a:rPr lang="en-US" dirty="0" smtClean="0"/>
              <a:t> of 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Appointments to US Naval Academy and US Military Academy at West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Joined all branches of service, meritoriously promoted, Sailor/Marine of the Quarter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Warhawk Battalion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2" y="0"/>
            <a:ext cx="1805155" cy="188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44" y="0"/>
            <a:ext cx="3296356" cy="29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B4F22E9F36142A4B2D4CAFDAFF34C" ma:contentTypeVersion="13" ma:contentTypeDescription="Create a new document." ma:contentTypeScope="" ma:versionID="8fdb81897357a85ecb15118267e335d4">
  <xsd:schema xmlns:xsd="http://www.w3.org/2001/XMLSchema" xmlns:xs="http://www.w3.org/2001/XMLSchema" xmlns:p="http://schemas.microsoft.com/office/2006/metadata/properties" xmlns:ns3="cc9e1367-bff2-400f-be74-79e58e4d5ab4" xmlns:ns4="71746f08-8671-4501-8032-b24a4299454e" targetNamespace="http://schemas.microsoft.com/office/2006/metadata/properties" ma:root="true" ma:fieldsID="78450daed9fa3a7d3e7cca4621a5eca2" ns3:_="" ns4:_="">
    <xsd:import namespace="cc9e1367-bff2-400f-be74-79e58e4d5ab4"/>
    <xsd:import namespace="71746f08-8671-4501-8032-b24a429945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e1367-bff2-400f-be74-79e58e4d5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46f08-8671-4501-8032-b24a42994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DC6B3C-7724-4FB1-A630-429B30D21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e1367-bff2-400f-be74-79e58e4d5ab4"/>
    <ds:schemaRef ds:uri="71746f08-8671-4501-8032-b24a42994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9E36B0-EEBC-4B8F-A229-ED81BCA29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9A85A-3D05-4C58-8F4F-7E66A04705C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c9e1367-bff2-400f-be74-79e58e4d5ab4"/>
    <ds:schemaRef ds:uri="http://purl.org/dc/dcmitype/"/>
    <ds:schemaRef ds:uri="71746f08-8671-4501-8032-b24a4299454e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623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Warhawk Battalion Welcome Aboard!!!</vt:lpstr>
      <vt:lpstr>Mission and Vision</vt:lpstr>
      <vt:lpstr>Instructors</vt:lpstr>
      <vt:lpstr>History</vt:lpstr>
      <vt:lpstr>General Schedule</vt:lpstr>
      <vt:lpstr>Extra-Curricular Activities - Teams</vt:lpstr>
      <vt:lpstr>Major Events</vt:lpstr>
      <vt:lpstr>Cadet Parent Organization</vt:lpstr>
      <vt:lpstr>So the….why??? </vt:lpstr>
      <vt:lpstr>In closing….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Warhawk Battalion</dc:title>
  <dc:creator>Houchins, Clint</dc:creator>
  <cp:lastModifiedBy>Houchins, Clint</cp:lastModifiedBy>
  <cp:revision>21</cp:revision>
  <dcterms:created xsi:type="dcterms:W3CDTF">2020-05-05T16:03:34Z</dcterms:created>
  <dcterms:modified xsi:type="dcterms:W3CDTF">2021-05-06T13:35:33Z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0x0101002B2B4F22E9F36142A4B2D4CAFDAFF34C</vt:lpwstr>
  </property>
</Properties>
</file>