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2"/>
  </p:notesMasterIdLst>
  <p:sldIdLst>
    <p:sldId id="256" r:id="rId5"/>
    <p:sldId id="266" r:id="rId6"/>
    <p:sldId id="267" r:id="rId7"/>
    <p:sldId id="268" r:id="rId8"/>
    <p:sldId id="341" r:id="rId9"/>
    <p:sldId id="270" r:id="rId10"/>
    <p:sldId id="305" r:id="rId11"/>
    <p:sldId id="271" r:id="rId12"/>
    <p:sldId id="342" r:id="rId13"/>
    <p:sldId id="343" r:id="rId14"/>
    <p:sldId id="344" r:id="rId15"/>
    <p:sldId id="345" r:id="rId16"/>
    <p:sldId id="1311" r:id="rId17"/>
    <p:sldId id="347" r:id="rId18"/>
    <p:sldId id="1313" r:id="rId19"/>
    <p:sldId id="1312" r:id="rId20"/>
    <p:sldId id="1314" r:id="rId21"/>
    <p:sldId id="352" r:id="rId22"/>
    <p:sldId id="353" r:id="rId23"/>
    <p:sldId id="354" r:id="rId24"/>
    <p:sldId id="355" r:id="rId25"/>
    <p:sldId id="356" r:id="rId26"/>
    <p:sldId id="357" r:id="rId27"/>
    <p:sldId id="358" r:id="rId28"/>
    <p:sldId id="301" r:id="rId29"/>
    <p:sldId id="1309" r:id="rId30"/>
    <p:sldId id="1310" r:id="rId31"/>
  </p:sldIdLst>
  <p:sldSz cx="12841288" cy="7223125"/>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4045" userDrawn="1">
          <p15:clr>
            <a:srgbClr val="A4A3A4"/>
          </p15:clr>
        </p15:guide>
        <p15:guide id="3" orient="horz" pos="227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p, Jennifer" initials="IJ" lastIdx="2" clrIdx="0">
    <p:extLst>
      <p:ext uri="{19B8F6BF-5375-455C-9EA6-DF929625EA0E}">
        <p15:presenceInfo xmlns:p15="http://schemas.microsoft.com/office/powerpoint/2012/main" userId="S::jip@collegeboard.org::d61d915b-42cb-4d7e-a6a1-245593bb708a" providerId="AD"/>
      </p:ext>
    </p:extLst>
  </p:cmAuthor>
  <p:cmAuthor id="2" name="Corr, Kevin" initials="CK" lastIdx="4" clrIdx="1">
    <p:extLst>
      <p:ext uri="{19B8F6BF-5375-455C-9EA6-DF929625EA0E}">
        <p15:presenceInfo xmlns:p15="http://schemas.microsoft.com/office/powerpoint/2012/main" userId="S::kcorr@Collegeboard.org::18912331-0a37-449f-9d76-579b62a8bb7c" providerId="AD"/>
      </p:ext>
    </p:extLst>
  </p:cmAuthor>
  <p:cmAuthor id="3" name="Kemper, Anne" initials="KA" lastIdx="33" clrIdx="2">
    <p:extLst>
      <p:ext uri="{19B8F6BF-5375-455C-9EA6-DF929625EA0E}">
        <p15:presenceInfo xmlns:p15="http://schemas.microsoft.com/office/powerpoint/2012/main" userId="S::akemper@Collegeboard.org::f2ec9452-471e-4440-8e6e-000741ae03cc" providerId="AD"/>
      </p:ext>
    </p:extLst>
  </p:cmAuthor>
  <p:cmAuthor id="4" name="Mikolajczyk, Tony" initials="MT" lastIdx="2" clrIdx="3">
    <p:extLst>
      <p:ext uri="{19B8F6BF-5375-455C-9EA6-DF929625EA0E}">
        <p15:presenceInfo xmlns:p15="http://schemas.microsoft.com/office/powerpoint/2012/main" userId="S::tmikolajczyk@collegeboard.org::ae960b49-fe0f-4f8d-968d-1d6347b8b63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7"/>
    <p:restoredTop sz="94694"/>
  </p:normalViewPr>
  <p:slideViewPr>
    <p:cSldViewPr snapToGrid="0">
      <p:cViewPr varScale="1">
        <p:scale>
          <a:sx n="59" d="100"/>
          <a:sy n="59" d="100"/>
        </p:scale>
        <p:origin x="816" y="64"/>
      </p:cViewPr>
      <p:guideLst>
        <p:guide pos="4045"/>
        <p:guide orient="horz" pos="2275"/>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DB0A3B-00FF-084C-9ED6-34AC7590D0CB}" type="datetimeFigureOut">
              <a:rPr lang="en-US" smtClean="0"/>
              <a:t>9/26/2022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341BA4-D3B7-AC44-8506-01731A61BBA9}" type="slidenum">
              <a:rPr lang="en-US" smtClean="0"/>
              <a:t>‹#›</a:t>
            </a:fld>
            <a:endParaRPr lang="en-US"/>
          </a:p>
        </p:txBody>
      </p:sp>
    </p:spTree>
    <p:extLst>
      <p:ext uri="{BB962C8B-B14F-4D97-AF65-F5344CB8AC3E}">
        <p14:creationId xmlns:p14="http://schemas.microsoft.com/office/powerpoint/2010/main" val="4079851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341BA4-D3B7-AC44-8506-01731A61BBA9}" type="slidenum">
              <a:rPr lang="en-US" smtClean="0"/>
              <a:t>18</a:t>
            </a:fld>
            <a:endParaRPr lang="en-US"/>
          </a:p>
        </p:txBody>
      </p:sp>
    </p:spTree>
    <p:extLst>
      <p:ext uri="{BB962C8B-B14F-4D97-AF65-F5344CB8AC3E}">
        <p14:creationId xmlns:p14="http://schemas.microsoft.com/office/powerpoint/2010/main" val="535044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6AF150-6D2A-4DA1-BED8-20A773521BD6}" type="slidenum">
              <a:rPr lang="en-US" smtClean="0"/>
              <a:t>26</a:t>
            </a:fld>
            <a:endParaRPr lang="en-US"/>
          </a:p>
        </p:txBody>
      </p:sp>
    </p:spTree>
    <p:extLst>
      <p:ext uri="{BB962C8B-B14F-4D97-AF65-F5344CB8AC3E}">
        <p14:creationId xmlns:p14="http://schemas.microsoft.com/office/powerpoint/2010/main" val="42345307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Slide Main">
    <p:spTree>
      <p:nvGrpSpPr>
        <p:cNvPr id="1" name=""/>
        <p:cNvGrpSpPr/>
        <p:nvPr/>
      </p:nvGrpSpPr>
      <p:grpSpPr>
        <a:xfrm>
          <a:off x="0" y="0"/>
          <a:ext cx="0" cy="0"/>
          <a:chOff x="0" y="0"/>
          <a:chExt cx="0" cy="0"/>
        </a:xfrm>
      </p:grpSpPr>
      <p:sp>
        <p:nvSpPr>
          <p:cNvPr id="16" name="Rectangle 15"/>
          <p:cNvSpPr/>
          <p:nvPr/>
        </p:nvSpPr>
        <p:spPr>
          <a:xfrm>
            <a:off x="376518" y="358775"/>
            <a:ext cx="12130486" cy="6127886"/>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400">
              <a:solidFill>
                <a:schemeClr val="tx1"/>
              </a:solidFill>
            </a:endParaRPr>
          </a:p>
        </p:txBody>
      </p:sp>
      <p:sp>
        <p:nvSpPr>
          <p:cNvPr id="65" name="Picture Placeholder 64"/>
          <p:cNvSpPr>
            <a:spLocks noGrp="1"/>
          </p:cNvSpPr>
          <p:nvPr>
            <p:ph type="pic" sz="quarter" idx="12" hasCustomPrompt="1"/>
          </p:nvPr>
        </p:nvSpPr>
        <p:spPr>
          <a:xfrm>
            <a:off x="6390465" y="358775"/>
            <a:ext cx="6116539" cy="6127886"/>
          </a:xfrm>
          <a:custGeom>
            <a:avLst/>
            <a:gdLst>
              <a:gd name="connsiteX0" fmla="*/ 2401251 w 6108176"/>
              <a:gd name="connsiteY0" fmla="*/ 0 h 6119507"/>
              <a:gd name="connsiteX1" fmla="*/ 3884955 w 6108176"/>
              <a:gd name="connsiteY1" fmla="*/ 0 h 6119507"/>
              <a:gd name="connsiteX2" fmla="*/ 4077766 w 6108176"/>
              <a:gd name="connsiteY2" fmla="*/ 49577 h 6119507"/>
              <a:gd name="connsiteX3" fmla="*/ 6031698 w 6108176"/>
              <a:gd name="connsiteY3" fmla="*/ 1810336 h 6119507"/>
              <a:gd name="connsiteX4" fmla="*/ 6108176 w 6108176"/>
              <a:gd name="connsiteY4" fmla="*/ 2009700 h 6119507"/>
              <a:gd name="connsiteX5" fmla="*/ 6108176 w 6108176"/>
              <a:gd name="connsiteY5" fmla="*/ 4093047 h 6119507"/>
              <a:gd name="connsiteX6" fmla="*/ 6031698 w 6108176"/>
              <a:gd name="connsiteY6" fmla="*/ 4292410 h 6119507"/>
              <a:gd name="connsiteX7" fmla="*/ 4077766 w 6108176"/>
              <a:gd name="connsiteY7" fmla="*/ 6053169 h 6119507"/>
              <a:gd name="connsiteX8" fmla="*/ 3819769 w 6108176"/>
              <a:gd name="connsiteY8" fmla="*/ 6119507 h 6119507"/>
              <a:gd name="connsiteX9" fmla="*/ 2466437 w 6108176"/>
              <a:gd name="connsiteY9" fmla="*/ 6119507 h 6119507"/>
              <a:gd name="connsiteX10" fmla="*/ 2208440 w 6108176"/>
              <a:gd name="connsiteY10" fmla="*/ 6053169 h 6119507"/>
              <a:gd name="connsiteX11" fmla="*/ 0 w 6108176"/>
              <a:gd name="connsiteY11" fmla="*/ 3051373 h 6119507"/>
              <a:gd name="connsiteX12" fmla="*/ 2208440 w 6108176"/>
              <a:gd name="connsiteY12" fmla="*/ 49577 h 611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08176" h="6119507">
                <a:moveTo>
                  <a:pt x="2401251" y="0"/>
                </a:moveTo>
                <a:lnTo>
                  <a:pt x="3884955" y="0"/>
                </a:lnTo>
                <a:lnTo>
                  <a:pt x="4077766" y="49577"/>
                </a:lnTo>
                <a:cubicBezTo>
                  <a:pt x="4957393" y="323170"/>
                  <a:pt x="5671366" y="972752"/>
                  <a:pt x="6031698" y="1810336"/>
                </a:cubicBezTo>
                <a:lnTo>
                  <a:pt x="6108176" y="2009700"/>
                </a:lnTo>
                <a:lnTo>
                  <a:pt x="6108176" y="4093047"/>
                </a:lnTo>
                <a:lnTo>
                  <a:pt x="6031698" y="4292410"/>
                </a:lnTo>
                <a:cubicBezTo>
                  <a:pt x="5671366" y="5129995"/>
                  <a:pt x="4957393" y="5779577"/>
                  <a:pt x="4077766" y="6053169"/>
                </a:cubicBezTo>
                <a:lnTo>
                  <a:pt x="3819769" y="6119507"/>
                </a:lnTo>
                <a:lnTo>
                  <a:pt x="2466437" y="6119507"/>
                </a:lnTo>
                <a:lnTo>
                  <a:pt x="2208440" y="6053169"/>
                </a:lnTo>
                <a:cubicBezTo>
                  <a:pt x="928982" y="5655216"/>
                  <a:pt x="0" y="4461782"/>
                  <a:pt x="0" y="3051373"/>
                </a:cubicBezTo>
                <a:cubicBezTo>
                  <a:pt x="0" y="1640964"/>
                  <a:pt x="928982" y="447530"/>
                  <a:pt x="2208440" y="49577"/>
                </a:cubicBezTo>
                <a:close/>
              </a:path>
            </a:pathLst>
          </a:custGeom>
          <a:solidFill>
            <a:schemeClr val="accent3"/>
          </a:solidFill>
        </p:spPr>
        <p:txBody>
          <a:bodyPr wrap="square" anchor="ctr">
            <a:noAutofit/>
          </a:bodyPr>
          <a:lstStyle>
            <a:lvl1pPr marL="0" marR="0" indent="0" algn="ctr" defTabSz="981075" rtl="0" eaLnBrk="1" fontAlgn="base" latinLnBrk="0" hangingPunct="1">
              <a:lnSpc>
                <a:spcPct val="100000"/>
              </a:lnSpc>
              <a:spcBef>
                <a:spcPct val="40000"/>
              </a:spcBef>
              <a:spcAft>
                <a:spcPct val="0"/>
              </a:spcAft>
              <a:buClr>
                <a:schemeClr val="accent3"/>
              </a:buClr>
              <a:buSzPts val="2400"/>
              <a:buFont typeface="Verdana" pitchFamily="34" charset="0"/>
              <a:buNone/>
              <a:tabLst/>
              <a:defRPr>
                <a:solidFill>
                  <a:schemeClr val="tx2"/>
                </a:solidFill>
              </a:defRPr>
            </a:lvl1pPr>
          </a:lstStyle>
          <a:p>
            <a:pPr marL="271463" marR="0" lvl="0" indent="-271463" algn="l" defTabSz="981075" rtl="0" eaLnBrk="1" fontAlgn="base" latinLnBrk="0" hangingPunct="1">
              <a:lnSpc>
                <a:spcPct val="100000"/>
              </a:lnSpc>
              <a:spcBef>
                <a:spcPct val="40000"/>
              </a:spcBef>
              <a:spcAft>
                <a:spcPct val="0"/>
              </a:spcAft>
              <a:buClr>
                <a:schemeClr val="tx1"/>
              </a:buClr>
              <a:buSzPts val="2400"/>
              <a:buFont typeface="Verdana" pitchFamily="34" charset="0"/>
              <a:buChar char="•"/>
              <a:tabLst/>
              <a:defRPr/>
            </a:pPr>
            <a:r>
              <a:rPr lang="en-US"/>
              <a:t>Insert Brand Approved Picture for Cover</a:t>
            </a:r>
            <a:br>
              <a:rPr lang="en-US"/>
            </a:br>
            <a:r>
              <a:rPr lang="en-US"/>
              <a:t>(Square Pictures only)</a:t>
            </a:r>
          </a:p>
          <a:p>
            <a:endParaRPr lang="en-US"/>
          </a:p>
        </p:txBody>
      </p:sp>
      <p:sp>
        <p:nvSpPr>
          <p:cNvPr id="2" name="Title 1"/>
          <p:cNvSpPr>
            <a:spLocks noGrp="1"/>
          </p:cNvSpPr>
          <p:nvPr>
            <p:ph type="ctrTitle"/>
          </p:nvPr>
        </p:nvSpPr>
        <p:spPr>
          <a:xfrm>
            <a:off x="933562" y="1618488"/>
            <a:ext cx="5085400" cy="621106"/>
          </a:xfrm>
          <a:prstGeom prst="rect">
            <a:avLst/>
          </a:prstGeom>
        </p:spPr>
        <p:txBody>
          <a:bodyPr lIns="0" tIns="45720" rIns="0" bIns="45720" anchor="t" anchorCtr="0">
            <a:noAutofit/>
          </a:bodyPr>
          <a:lstStyle>
            <a:lvl1pPr>
              <a:defRPr sz="4600" b="0">
                <a:solidFill>
                  <a:schemeClr val="accent2"/>
                </a:solidFill>
              </a:defRPr>
            </a:lvl1pPr>
          </a:lstStyle>
          <a:p>
            <a:r>
              <a:rPr lang="en-US"/>
              <a:t>Click to edit Master title style</a:t>
            </a:r>
          </a:p>
        </p:txBody>
      </p:sp>
      <p:sp>
        <p:nvSpPr>
          <p:cNvPr id="3" name="Subtitle 2"/>
          <p:cNvSpPr>
            <a:spLocks noGrp="1"/>
          </p:cNvSpPr>
          <p:nvPr>
            <p:ph type="subTitle" idx="1"/>
          </p:nvPr>
        </p:nvSpPr>
        <p:spPr>
          <a:xfrm>
            <a:off x="933563" y="5333781"/>
            <a:ext cx="5085400" cy="563128"/>
          </a:xfrm>
          <a:prstGeom prst="rect">
            <a:avLst/>
          </a:prstGeom>
        </p:spPr>
        <p:txBody>
          <a:bodyPr lIns="0" rIns="0">
            <a:noAutofit/>
          </a:bodyPr>
          <a:lstStyle>
            <a:lvl1pPr marL="0" indent="0" algn="l">
              <a:buNone/>
              <a:defRPr sz="2000" b="1">
                <a:solidFill>
                  <a:schemeClr val="accent2"/>
                </a:solidFill>
                <a:latin typeface="+mj-lt"/>
              </a:defRPr>
            </a:lvl1pPr>
            <a:lvl2pPr marL="490667" indent="0" algn="ctr">
              <a:buNone/>
              <a:defRPr>
                <a:solidFill>
                  <a:schemeClr val="tx1">
                    <a:tint val="75000"/>
                  </a:schemeClr>
                </a:solidFill>
              </a:defRPr>
            </a:lvl2pPr>
            <a:lvl3pPr marL="981334" indent="0" algn="ctr">
              <a:buNone/>
              <a:defRPr>
                <a:solidFill>
                  <a:schemeClr val="tx1">
                    <a:tint val="75000"/>
                  </a:schemeClr>
                </a:solidFill>
              </a:defRPr>
            </a:lvl3pPr>
            <a:lvl4pPr marL="1472001" indent="0" algn="ctr">
              <a:buNone/>
              <a:defRPr>
                <a:solidFill>
                  <a:schemeClr val="tx1">
                    <a:tint val="75000"/>
                  </a:schemeClr>
                </a:solidFill>
              </a:defRPr>
            </a:lvl4pPr>
            <a:lvl5pPr marL="1962668" indent="0" algn="ctr">
              <a:buNone/>
              <a:defRPr>
                <a:solidFill>
                  <a:schemeClr val="tx1">
                    <a:tint val="75000"/>
                  </a:schemeClr>
                </a:solidFill>
              </a:defRPr>
            </a:lvl5pPr>
            <a:lvl6pPr marL="2453335" indent="0" algn="ctr">
              <a:buNone/>
              <a:defRPr>
                <a:solidFill>
                  <a:schemeClr val="tx1">
                    <a:tint val="75000"/>
                  </a:schemeClr>
                </a:solidFill>
              </a:defRPr>
            </a:lvl6pPr>
            <a:lvl7pPr marL="2944002" indent="0" algn="ctr">
              <a:buNone/>
              <a:defRPr>
                <a:solidFill>
                  <a:schemeClr val="tx1">
                    <a:tint val="75000"/>
                  </a:schemeClr>
                </a:solidFill>
              </a:defRPr>
            </a:lvl7pPr>
            <a:lvl8pPr marL="3434669" indent="0" algn="ctr">
              <a:buNone/>
              <a:defRPr>
                <a:solidFill>
                  <a:schemeClr val="tx1">
                    <a:tint val="75000"/>
                  </a:schemeClr>
                </a:solidFill>
              </a:defRPr>
            </a:lvl8pPr>
            <a:lvl9pPr marL="3925336" indent="0" algn="ctr">
              <a:buNone/>
              <a:defRPr>
                <a:solidFill>
                  <a:schemeClr val="tx1">
                    <a:tint val="75000"/>
                  </a:schemeClr>
                </a:solidFill>
              </a:defRPr>
            </a:lvl9pPr>
          </a:lstStyle>
          <a:p>
            <a:r>
              <a:rPr lang="en-US"/>
              <a:t>Click to edit Master subtitle style</a:t>
            </a:r>
          </a:p>
        </p:txBody>
      </p:sp>
      <p:sp>
        <p:nvSpPr>
          <p:cNvPr id="36" name="Text Placeholder 35"/>
          <p:cNvSpPr>
            <a:spLocks noGrp="1"/>
          </p:cNvSpPr>
          <p:nvPr>
            <p:ph type="body" sz="quarter" idx="11" hasCustomPrompt="1"/>
          </p:nvPr>
        </p:nvSpPr>
        <p:spPr>
          <a:xfrm>
            <a:off x="376518" y="6640449"/>
            <a:ext cx="4141787" cy="288925"/>
          </a:xfrm>
        </p:spPr>
        <p:txBody>
          <a:bodyPr lIns="0" bIns="45720" anchor="b">
            <a:noAutofit/>
          </a:bodyPr>
          <a:lstStyle>
            <a:lvl1pPr marL="0" indent="0">
              <a:buNone/>
              <a:defRPr sz="1600">
                <a:solidFill>
                  <a:schemeClr val="tx1"/>
                </a:solidFill>
                <a:latin typeface="+mj-lt"/>
              </a:defRPr>
            </a:lvl1pPr>
            <a:lvl2pPr marL="455612" indent="0">
              <a:buNone/>
              <a:defRPr/>
            </a:lvl2pPr>
            <a:lvl3pPr marL="765175" indent="0">
              <a:buNone/>
              <a:defRPr/>
            </a:lvl3pPr>
            <a:lvl4pPr marL="1243584" indent="0">
              <a:buNone/>
              <a:defRPr/>
            </a:lvl4pPr>
            <a:lvl5pPr marL="1962668" indent="0">
              <a:buNone/>
              <a:defRPr/>
            </a:lvl5pPr>
          </a:lstStyle>
          <a:p>
            <a:pPr lvl="0"/>
            <a:r>
              <a:rPr lang="en-US"/>
              <a:t>Insert Date Here</a:t>
            </a:r>
          </a:p>
        </p:txBody>
      </p:sp>
      <p:pic>
        <p:nvPicPr>
          <p:cNvPr id="7" name="Picture 6">
            <a:extLst>
              <a:ext uri="{FF2B5EF4-FFF2-40B4-BE49-F238E27FC236}">
                <a16:creationId xmlns:a16="http://schemas.microsoft.com/office/drawing/2014/main" id="{1CB8F686-2832-DE45-B4EA-A9B076CCC09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3562" y="1006176"/>
            <a:ext cx="1856232" cy="320040"/>
          </a:xfrm>
          <a:prstGeom prst="rect">
            <a:avLst/>
          </a:prstGeom>
        </p:spPr>
      </p:pic>
    </p:spTree>
    <p:extLst>
      <p:ext uri="{BB962C8B-B14F-4D97-AF65-F5344CB8AC3E}">
        <p14:creationId xmlns:p14="http://schemas.microsoft.com/office/powerpoint/2010/main" val="1444970942"/>
      </p:ext>
    </p:extLst>
  </p:cSld>
  <p:clrMapOvr>
    <a:masterClrMapping/>
  </p:clrMapOvr>
  <p:hf sldNum="0" hdr="0" ftr="0"/>
  <p:extLst>
    <p:ext uri="{DCECCB84-F9BA-43D5-87BE-67443E8EF086}">
      <p15:sldGuideLst xmlns:p15="http://schemas.microsoft.com/office/powerpoint/2012/main">
        <p15:guide id="1" orient="horz" pos="475">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ighlight Area Right">
    <p:spTree>
      <p:nvGrpSpPr>
        <p:cNvPr id="1" name=""/>
        <p:cNvGrpSpPr/>
        <p:nvPr/>
      </p:nvGrpSpPr>
      <p:grpSpPr>
        <a:xfrm>
          <a:off x="0" y="0"/>
          <a:ext cx="0" cy="0"/>
          <a:chOff x="0" y="0"/>
          <a:chExt cx="0" cy="0"/>
        </a:xfrm>
      </p:grpSpPr>
      <p:sp>
        <p:nvSpPr>
          <p:cNvPr id="26" name="SlideNumber"/>
          <p:cNvSpPr/>
          <p:nvPr/>
        </p:nvSpPr>
        <p:spPr>
          <a:xfrm>
            <a:off x="7166967" y="6702265"/>
            <a:ext cx="492201"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200" b="0" baseline="0" smtClean="0">
                <a:solidFill>
                  <a:srgbClr val="080808"/>
                </a:solidFill>
                <a:latin typeface="+mj-lt"/>
              </a:rPr>
              <a:pPr algn="r"/>
              <a:t>‹#›</a:t>
            </a:fld>
            <a:endParaRPr lang="fr-FR" sz="1200" b="0">
              <a:solidFill>
                <a:srgbClr val="080808"/>
              </a:solidFill>
              <a:latin typeface="+mj-lt"/>
            </a:endParaRPr>
          </a:p>
        </p:txBody>
      </p:sp>
      <p:cxnSp>
        <p:nvCxnSpPr>
          <p:cNvPr id="29" name="Straight Connector 28"/>
          <p:cNvCxnSpPr/>
          <p:nvPr/>
        </p:nvCxnSpPr>
        <p:spPr>
          <a:xfrm>
            <a:off x="375444" y="6585155"/>
            <a:ext cx="728372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2837" y="6702265"/>
            <a:ext cx="1331976" cy="228600"/>
          </a:xfrm>
          <a:prstGeom prst="rect">
            <a:avLst/>
          </a:prstGeom>
        </p:spPr>
      </p:pic>
      <p:sp>
        <p:nvSpPr>
          <p:cNvPr id="9" name="Slide title"/>
          <p:cNvSpPr>
            <a:spLocks noGrp="1" noChangeArrowheads="1"/>
          </p:cNvSpPr>
          <p:nvPr>
            <p:ph type="title"/>
          </p:nvPr>
        </p:nvSpPr>
        <p:spPr bwMode="gray">
          <a:xfrm>
            <a:off x="375444" y="567058"/>
            <a:ext cx="7283724"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14" name="Text Placeholder 3"/>
          <p:cNvSpPr>
            <a:spLocks noGrp="1"/>
          </p:cNvSpPr>
          <p:nvPr>
            <p:ph type="body" sz="quarter" idx="10"/>
          </p:nvPr>
        </p:nvSpPr>
        <p:spPr>
          <a:xfrm>
            <a:off x="375444" y="1833214"/>
            <a:ext cx="7283724" cy="4643437"/>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p:cNvSpPr/>
          <p:nvPr userDrawn="1"/>
        </p:nvSpPr>
        <p:spPr>
          <a:xfrm>
            <a:off x="8052005" y="0"/>
            <a:ext cx="4789283" cy="7223125"/>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2000">
              <a:solidFill>
                <a:schemeClr val="tx1"/>
              </a:solidFill>
            </a:endParaRPr>
          </a:p>
        </p:txBody>
      </p:sp>
      <p:cxnSp>
        <p:nvCxnSpPr>
          <p:cNvPr id="16" name="Straight Connector 15"/>
          <p:cNvCxnSpPr/>
          <p:nvPr userDrawn="1"/>
        </p:nvCxnSpPr>
        <p:spPr>
          <a:xfrm>
            <a:off x="375444" y="455926"/>
            <a:ext cx="7283724" cy="7837"/>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3347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ull Page Photo">
    <p:spTree>
      <p:nvGrpSpPr>
        <p:cNvPr id="1" name=""/>
        <p:cNvGrpSpPr/>
        <p:nvPr/>
      </p:nvGrpSpPr>
      <p:grpSpPr>
        <a:xfrm>
          <a:off x="0" y="0"/>
          <a:ext cx="0" cy="0"/>
          <a:chOff x="0" y="0"/>
          <a:chExt cx="0" cy="0"/>
        </a:xfrm>
      </p:grpSpPr>
      <p:sp>
        <p:nvSpPr>
          <p:cNvPr id="3" name="Picture Placeholder 7"/>
          <p:cNvSpPr>
            <a:spLocks noGrp="1"/>
          </p:cNvSpPr>
          <p:nvPr>
            <p:ph type="pic" sz="quarter" idx="10" hasCustomPrompt="1"/>
          </p:nvPr>
        </p:nvSpPr>
        <p:spPr>
          <a:xfrm>
            <a:off x="477044" y="430311"/>
            <a:ext cx="11887200" cy="6425247"/>
          </a:xfrm>
        </p:spPr>
        <p:txBody>
          <a:bodyPr anchor="ctr">
            <a:normAutofit/>
          </a:bodyPr>
          <a:lstStyle>
            <a:lvl1pPr marL="0" indent="0" algn="ctr">
              <a:buNone/>
              <a:defRPr sz="2000" b="1" baseline="0">
                <a:solidFill>
                  <a:schemeClr val="bg2"/>
                </a:solidFill>
              </a:defRPr>
            </a:lvl1pPr>
          </a:lstStyle>
          <a:p>
            <a:r>
              <a:rPr lang="en-US"/>
              <a:t>Insert Full Background Photo Photo To Highlight a Key Message</a:t>
            </a:r>
          </a:p>
        </p:txBody>
      </p:sp>
      <p:cxnSp>
        <p:nvCxnSpPr>
          <p:cNvPr id="6" name="Straight Connector 5"/>
          <p:cNvCxnSpPr/>
          <p:nvPr/>
        </p:nvCxnSpPr>
        <p:spPr>
          <a:xfrm>
            <a:off x="477044" y="455926"/>
            <a:ext cx="11887200"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0024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Full Slide B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81480" y="184728"/>
            <a:ext cx="12478327" cy="6853668"/>
          </a:xfrm>
          <a:prstGeom prst="rect">
            <a:avLst/>
          </a:prstGeom>
          <a:solidFill>
            <a:schemeClr val="accent3">
              <a:alpha val="67000"/>
            </a:schemeClr>
          </a:solidFill>
        </p:spPr>
        <p:txBody>
          <a:bodyPr lIns="1920240" tIns="182880" rIns="1920240" bIns="182880" anchor="ctr" anchorCtr="0">
            <a:noAutofit/>
          </a:bodyPr>
          <a:lstStyle>
            <a:lvl1pPr algn="ctr">
              <a:defRPr sz="3200" b="0">
                <a:solidFill>
                  <a:schemeClr val="tx2"/>
                </a:solidFill>
              </a:defRPr>
            </a:lvl1pPr>
          </a:lstStyle>
          <a:p>
            <a:r>
              <a:rPr lang="en-US"/>
              <a:t>This is a sample quote to draw help make a point based on what people are saying</a:t>
            </a:r>
            <a:br>
              <a:rPr lang="en-US"/>
            </a:br>
            <a:r>
              <a:rPr lang="en-US"/>
              <a:t>(Use Format Background to Change Picture)</a:t>
            </a:r>
          </a:p>
        </p:txBody>
      </p:sp>
      <p:sp>
        <p:nvSpPr>
          <p:cNvPr id="6" name="Subtitle 2"/>
          <p:cNvSpPr>
            <a:spLocks noGrp="1"/>
          </p:cNvSpPr>
          <p:nvPr>
            <p:ph type="subTitle" idx="1" hasCustomPrompt="1"/>
          </p:nvPr>
        </p:nvSpPr>
        <p:spPr>
          <a:xfrm>
            <a:off x="0" y="5578763"/>
            <a:ext cx="12841288" cy="780473"/>
          </a:xfrm>
        </p:spPr>
        <p:txBody>
          <a:bodyPr anchor="ctr">
            <a:normAutofit/>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ctr"/>
            <a:r>
              <a:rPr lang="en-US">
                <a:solidFill>
                  <a:schemeClr val="tx2"/>
                </a:solidFill>
              </a:rPr>
              <a:t>Brianna Sullivan</a:t>
            </a:r>
          </a:p>
        </p:txBody>
      </p:sp>
      <p:sp>
        <p:nvSpPr>
          <p:cNvPr id="4" name="Freeform 3"/>
          <p:cNvSpPr/>
          <p:nvPr userDrawn="1"/>
        </p:nvSpPr>
        <p:spPr>
          <a:xfrm>
            <a:off x="0" y="-1"/>
            <a:ext cx="12841288" cy="7223125"/>
          </a:xfrm>
          <a:custGeom>
            <a:avLst/>
            <a:gdLst>
              <a:gd name="connsiteX0" fmla="*/ 181479 w 12841288"/>
              <a:gd name="connsiteY0" fmla="*/ 184729 h 7223125"/>
              <a:gd name="connsiteX1" fmla="*/ 181479 w 12841288"/>
              <a:gd name="connsiteY1" fmla="*/ 7038397 h 7223125"/>
              <a:gd name="connsiteX2" fmla="*/ 12659806 w 12841288"/>
              <a:gd name="connsiteY2" fmla="*/ 7038397 h 7223125"/>
              <a:gd name="connsiteX3" fmla="*/ 12659806 w 12841288"/>
              <a:gd name="connsiteY3" fmla="*/ 184729 h 7223125"/>
              <a:gd name="connsiteX4" fmla="*/ 0 w 12841288"/>
              <a:gd name="connsiteY4" fmla="*/ 0 h 7223125"/>
              <a:gd name="connsiteX5" fmla="*/ 12841288 w 12841288"/>
              <a:gd name="connsiteY5" fmla="*/ 0 h 7223125"/>
              <a:gd name="connsiteX6" fmla="*/ 12841288 w 12841288"/>
              <a:gd name="connsiteY6" fmla="*/ 7223125 h 7223125"/>
              <a:gd name="connsiteX7" fmla="*/ 0 w 12841288"/>
              <a:gd name="connsiteY7" fmla="*/ 7223125 h 722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41288" h="7223125">
                <a:moveTo>
                  <a:pt x="181479" y="184729"/>
                </a:moveTo>
                <a:lnTo>
                  <a:pt x="181479" y="7038397"/>
                </a:lnTo>
                <a:lnTo>
                  <a:pt x="12659806" y="7038397"/>
                </a:lnTo>
                <a:lnTo>
                  <a:pt x="12659806" y="184729"/>
                </a:lnTo>
                <a:close/>
                <a:moveTo>
                  <a:pt x="0" y="0"/>
                </a:moveTo>
                <a:lnTo>
                  <a:pt x="12841288" y="0"/>
                </a:lnTo>
                <a:lnTo>
                  <a:pt x="12841288" y="7223125"/>
                </a:lnTo>
                <a:lnTo>
                  <a:pt x="0" y="7223125"/>
                </a:lnTo>
                <a:close/>
              </a:path>
            </a:pathLst>
          </a:cu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noAutofit/>
          </a:bodyPr>
          <a:lstStyle/>
          <a:p>
            <a:pPr algn="ctr"/>
            <a:endParaRPr lang="en-US" sz="2000" b="1">
              <a:solidFill>
                <a:schemeClr val="tx2"/>
              </a:solidFill>
              <a:latin typeface="+mj-lt"/>
            </a:endParaRPr>
          </a:p>
        </p:txBody>
      </p:sp>
    </p:spTree>
    <p:extLst>
      <p:ext uri="{BB962C8B-B14F-4D97-AF65-F5344CB8AC3E}">
        <p14:creationId xmlns:p14="http://schemas.microsoft.com/office/powerpoint/2010/main" val="1008616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Slide Solid Background">
    <p:bg>
      <p:bgPr>
        <a:solidFill>
          <a:schemeClr val="accent3"/>
        </a:soli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0" y="1721561"/>
            <a:ext cx="12841288" cy="3780000"/>
          </a:xfrm>
          <a:prstGeom prst="rect">
            <a:avLst/>
          </a:prstGeom>
        </p:spPr>
        <p:txBody>
          <a:bodyPr lIns="1920240" tIns="45720" rIns="1920240" bIns="45720" anchor="ctr" anchorCtr="0">
            <a:noAutofit/>
          </a:bodyPr>
          <a:lstStyle>
            <a:lvl1pPr algn="ctr">
              <a:defRPr sz="4600" b="0">
                <a:solidFill>
                  <a:schemeClr val="tx2"/>
                </a:solidFill>
              </a:defRPr>
            </a:lvl1pPr>
          </a:lstStyle>
          <a:p>
            <a:r>
              <a:rPr lang="en-US"/>
              <a:t>This is a sample quote to draw help make a point based on what people are saying</a:t>
            </a:r>
          </a:p>
        </p:txBody>
      </p:sp>
      <p:grpSp>
        <p:nvGrpSpPr>
          <p:cNvPr id="35" name="Group 34"/>
          <p:cNvGrpSpPr/>
          <p:nvPr/>
        </p:nvGrpSpPr>
        <p:grpSpPr>
          <a:xfrm>
            <a:off x="1569163" y="2028307"/>
            <a:ext cx="1553859" cy="1211604"/>
            <a:chOff x="1422137" y="1996264"/>
            <a:chExt cx="1197131" cy="933450"/>
          </a:xfrm>
        </p:grpSpPr>
        <p:grpSp>
          <p:nvGrpSpPr>
            <p:cNvPr id="14" name="Group 4"/>
            <p:cNvGrpSpPr>
              <a:grpSpLocks noChangeAspect="1"/>
            </p:cNvGrpSpPr>
            <p:nvPr/>
          </p:nvGrpSpPr>
          <p:grpSpPr bwMode="auto">
            <a:xfrm>
              <a:off x="1422137" y="1996264"/>
              <a:ext cx="550863" cy="933450"/>
              <a:chOff x="610" y="950"/>
              <a:chExt cx="347" cy="588"/>
            </a:xfrm>
          </p:grpSpPr>
          <p:sp>
            <p:nvSpPr>
              <p:cNvPr id="15"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42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2" name="Group 4"/>
            <p:cNvGrpSpPr>
              <a:grpSpLocks noChangeAspect="1"/>
            </p:cNvGrpSpPr>
            <p:nvPr/>
          </p:nvGrpSpPr>
          <p:grpSpPr bwMode="auto">
            <a:xfrm>
              <a:off x="2068405" y="1996264"/>
              <a:ext cx="550863" cy="933450"/>
              <a:chOff x="610" y="950"/>
              <a:chExt cx="347" cy="588"/>
            </a:xfrm>
          </p:grpSpPr>
          <p:sp>
            <p:nvSpPr>
              <p:cNvPr id="33"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2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9" name="Group 18"/>
          <p:cNvGrpSpPr/>
          <p:nvPr/>
        </p:nvGrpSpPr>
        <p:grpSpPr>
          <a:xfrm rot="10800000">
            <a:off x="9718199" y="2157617"/>
            <a:ext cx="1553859" cy="1211604"/>
            <a:chOff x="1422137" y="1996264"/>
            <a:chExt cx="1197131" cy="933450"/>
          </a:xfrm>
        </p:grpSpPr>
        <p:grpSp>
          <p:nvGrpSpPr>
            <p:cNvPr id="20" name="Group 4"/>
            <p:cNvGrpSpPr>
              <a:grpSpLocks noChangeAspect="1"/>
            </p:cNvGrpSpPr>
            <p:nvPr/>
          </p:nvGrpSpPr>
          <p:grpSpPr bwMode="auto">
            <a:xfrm>
              <a:off x="1422137" y="1996264"/>
              <a:ext cx="550863" cy="933450"/>
              <a:chOff x="610" y="950"/>
              <a:chExt cx="347" cy="588"/>
            </a:xfrm>
          </p:grpSpPr>
          <p:sp>
            <p:nvSpPr>
              <p:cNvPr id="24"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42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 name="Group 4"/>
            <p:cNvGrpSpPr>
              <a:grpSpLocks noChangeAspect="1"/>
            </p:cNvGrpSpPr>
            <p:nvPr/>
          </p:nvGrpSpPr>
          <p:grpSpPr bwMode="auto">
            <a:xfrm>
              <a:off x="2068405" y="1996264"/>
              <a:ext cx="550863" cy="933450"/>
              <a:chOff x="610" y="950"/>
              <a:chExt cx="347" cy="588"/>
            </a:xfrm>
          </p:grpSpPr>
          <p:sp>
            <p:nvSpPr>
              <p:cNvPr id="22"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2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28" name="Subtitle 2"/>
          <p:cNvSpPr>
            <a:spLocks noGrp="1"/>
          </p:cNvSpPr>
          <p:nvPr>
            <p:ph type="subTitle" idx="1" hasCustomPrompt="1"/>
          </p:nvPr>
        </p:nvSpPr>
        <p:spPr>
          <a:xfrm>
            <a:off x="0" y="5578763"/>
            <a:ext cx="12841288" cy="780473"/>
          </a:xfrm>
        </p:spPr>
        <p:txBody>
          <a:bodyPr anchor="ctr">
            <a:normAutofit/>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ctr"/>
            <a:r>
              <a:rPr lang="en-US">
                <a:solidFill>
                  <a:schemeClr val="tx2"/>
                </a:solidFill>
              </a:rPr>
              <a:t>Brianna Sullivan</a:t>
            </a:r>
          </a:p>
        </p:txBody>
      </p:sp>
      <p:sp>
        <p:nvSpPr>
          <p:cNvPr id="27" name="Freeform 26"/>
          <p:cNvSpPr/>
          <p:nvPr/>
        </p:nvSpPr>
        <p:spPr>
          <a:xfrm>
            <a:off x="0" y="-1"/>
            <a:ext cx="12841288" cy="7223125"/>
          </a:xfrm>
          <a:custGeom>
            <a:avLst/>
            <a:gdLst>
              <a:gd name="connsiteX0" fmla="*/ 181479 w 12841288"/>
              <a:gd name="connsiteY0" fmla="*/ 184729 h 7223125"/>
              <a:gd name="connsiteX1" fmla="*/ 181479 w 12841288"/>
              <a:gd name="connsiteY1" fmla="*/ 7038397 h 7223125"/>
              <a:gd name="connsiteX2" fmla="*/ 12659806 w 12841288"/>
              <a:gd name="connsiteY2" fmla="*/ 7038397 h 7223125"/>
              <a:gd name="connsiteX3" fmla="*/ 12659806 w 12841288"/>
              <a:gd name="connsiteY3" fmla="*/ 184729 h 7223125"/>
              <a:gd name="connsiteX4" fmla="*/ 0 w 12841288"/>
              <a:gd name="connsiteY4" fmla="*/ 0 h 7223125"/>
              <a:gd name="connsiteX5" fmla="*/ 12841288 w 12841288"/>
              <a:gd name="connsiteY5" fmla="*/ 0 h 7223125"/>
              <a:gd name="connsiteX6" fmla="*/ 12841288 w 12841288"/>
              <a:gd name="connsiteY6" fmla="*/ 7223125 h 7223125"/>
              <a:gd name="connsiteX7" fmla="*/ 0 w 12841288"/>
              <a:gd name="connsiteY7" fmla="*/ 7223125 h 722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41288" h="7223125">
                <a:moveTo>
                  <a:pt x="181479" y="184729"/>
                </a:moveTo>
                <a:lnTo>
                  <a:pt x="181479" y="7038397"/>
                </a:lnTo>
                <a:lnTo>
                  <a:pt x="12659806" y="7038397"/>
                </a:lnTo>
                <a:lnTo>
                  <a:pt x="12659806" y="184729"/>
                </a:lnTo>
                <a:close/>
                <a:moveTo>
                  <a:pt x="0" y="0"/>
                </a:moveTo>
                <a:lnTo>
                  <a:pt x="12841288" y="0"/>
                </a:lnTo>
                <a:lnTo>
                  <a:pt x="12841288" y="7223125"/>
                </a:lnTo>
                <a:lnTo>
                  <a:pt x="0" y="7223125"/>
                </a:lnTo>
                <a:close/>
              </a:path>
            </a:pathLst>
          </a:cu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noAutofit/>
          </a:bodyPr>
          <a:lstStyle/>
          <a:p>
            <a:pPr algn="ctr"/>
            <a:endParaRPr lang="en-US" sz="2000" b="1">
              <a:solidFill>
                <a:schemeClr val="tx2"/>
              </a:solidFill>
              <a:latin typeface="+mj-lt"/>
            </a:endParaRPr>
          </a:p>
        </p:txBody>
      </p:sp>
    </p:spTree>
    <p:extLst>
      <p:ext uri="{BB962C8B-B14F-4D97-AF65-F5344CB8AC3E}">
        <p14:creationId xmlns:p14="http://schemas.microsoft.com/office/powerpoint/2010/main" val="3607801866"/>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001588" y="3110096"/>
            <a:ext cx="4798701" cy="621106"/>
          </a:xfrm>
          <a:prstGeom prst="rect">
            <a:avLst/>
          </a:prstGeom>
        </p:spPr>
        <p:txBody>
          <a:bodyPr lIns="0" tIns="45720" rIns="0" bIns="45720" anchor="ctr" anchorCtr="0">
            <a:noAutofit/>
          </a:bodyPr>
          <a:lstStyle>
            <a:lvl1pPr algn="ctr">
              <a:defRPr sz="6000" b="0">
                <a:solidFill>
                  <a:schemeClr val="accent2"/>
                </a:solidFill>
              </a:defRPr>
            </a:lvl1pPr>
          </a:lstStyle>
          <a:p>
            <a:r>
              <a:rPr lang="en-US"/>
              <a:t>Thank you</a:t>
            </a:r>
          </a:p>
        </p:txBody>
      </p:sp>
      <p:pic>
        <p:nvPicPr>
          <p:cNvPr id="10" name="Picture 9"/>
          <p:cNvPicPr>
            <a:picLocks noChangeAspect="1"/>
          </p:cNvPicPr>
          <p:nvPr/>
        </p:nvPicPr>
        <p:blipFill>
          <a:blip r:embed="rId2"/>
          <a:stretch>
            <a:fillRect/>
          </a:stretch>
        </p:blipFill>
        <p:spPr>
          <a:xfrm>
            <a:off x="5475688" y="6221651"/>
            <a:ext cx="1889912" cy="339214"/>
          </a:xfrm>
          <a:prstGeom prst="rect">
            <a:avLst/>
          </a:prstGeom>
        </p:spPr>
      </p:pic>
    </p:spTree>
    <p:extLst>
      <p:ext uri="{BB962C8B-B14F-4D97-AF65-F5344CB8AC3E}">
        <p14:creationId xmlns:p14="http://schemas.microsoft.com/office/powerpoint/2010/main" val="2590882644"/>
      </p:ext>
    </p:extLst>
  </p:cSld>
  <p:clrMapOvr>
    <a:overrideClrMapping bg1="lt1" tx1="dk1" bg2="lt2" tx2="dk2" accent1="accent1" accent2="accent2" accent3="accent3" accent4="accent4" accent5="accent5" accent6="accent6" hlink="hlink" folHlink="folHlink"/>
  </p:clrMapOvr>
  <p:hf sldNum="0" hdr="0" ftr="0"/>
  <p:extLst>
    <p:ext uri="{DCECCB84-F9BA-43D5-87BE-67443E8EF086}">
      <p15:sldGuideLst xmlns:p15="http://schemas.microsoft.com/office/powerpoint/2012/main">
        <p15:guide id="1" orient="horz" pos="475">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Slide title"/>
          <p:cNvSpPr>
            <a:spLocks noGrp="1" noChangeArrowheads="1"/>
          </p:cNvSpPr>
          <p:nvPr>
            <p:ph type="title"/>
          </p:nvPr>
        </p:nvSpPr>
        <p:spPr bwMode="gray">
          <a:xfrm>
            <a:off x="375444" y="567058"/>
            <a:ext cx="11887200"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Tree>
    <p:extLst>
      <p:ext uri="{BB962C8B-B14F-4D97-AF65-F5344CB8AC3E}">
        <p14:creationId xmlns:p14="http://schemas.microsoft.com/office/powerpoint/2010/main" val="3165955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7033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Highlight Area Right">
    <p:spTree>
      <p:nvGrpSpPr>
        <p:cNvPr id="1" name=""/>
        <p:cNvGrpSpPr/>
        <p:nvPr/>
      </p:nvGrpSpPr>
      <p:grpSpPr>
        <a:xfrm>
          <a:off x="0" y="0"/>
          <a:ext cx="0" cy="0"/>
          <a:chOff x="0" y="0"/>
          <a:chExt cx="0" cy="0"/>
        </a:xfrm>
      </p:grpSpPr>
      <p:sp>
        <p:nvSpPr>
          <p:cNvPr id="12" name="Rectangle 11"/>
          <p:cNvSpPr/>
          <p:nvPr/>
        </p:nvSpPr>
        <p:spPr>
          <a:xfrm>
            <a:off x="6912864" y="0"/>
            <a:ext cx="5928423" cy="7223125"/>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2000">
              <a:solidFill>
                <a:schemeClr val="tx1"/>
              </a:solidFill>
            </a:endParaRPr>
          </a:p>
        </p:txBody>
      </p:sp>
      <p:sp>
        <p:nvSpPr>
          <p:cNvPr id="26" name="SlideNumber"/>
          <p:cNvSpPr/>
          <p:nvPr/>
        </p:nvSpPr>
        <p:spPr>
          <a:xfrm>
            <a:off x="6033290" y="6702265"/>
            <a:ext cx="492201"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200" b="0" baseline="0" smtClean="0">
                <a:solidFill>
                  <a:srgbClr val="080808"/>
                </a:solidFill>
                <a:latin typeface="+mj-lt"/>
              </a:rPr>
              <a:pPr algn="r"/>
              <a:t>‹#›</a:t>
            </a:fld>
            <a:endParaRPr lang="fr-FR" sz="1200" b="0">
              <a:solidFill>
                <a:srgbClr val="080808"/>
              </a:solidFill>
              <a:latin typeface="+mj-lt"/>
            </a:endParaRPr>
          </a:p>
        </p:txBody>
      </p:sp>
      <p:cxnSp>
        <p:nvCxnSpPr>
          <p:cNvPr id="29" name="Straight Connector 28"/>
          <p:cNvCxnSpPr/>
          <p:nvPr/>
        </p:nvCxnSpPr>
        <p:spPr>
          <a:xfrm>
            <a:off x="392837" y="6585155"/>
            <a:ext cx="613265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2837" y="6702265"/>
            <a:ext cx="1331976" cy="228600"/>
          </a:xfrm>
          <a:prstGeom prst="rect">
            <a:avLst/>
          </a:prstGeom>
        </p:spPr>
      </p:pic>
      <p:sp>
        <p:nvSpPr>
          <p:cNvPr id="9" name="Slide title"/>
          <p:cNvSpPr>
            <a:spLocks noGrp="1" noChangeArrowheads="1"/>
          </p:cNvSpPr>
          <p:nvPr>
            <p:ph type="title"/>
          </p:nvPr>
        </p:nvSpPr>
        <p:spPr bwMode="gray">
          <a:xfrm>
            <a:off x="375444" y="567058"/>
            <a:ext cx="6174218"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userDrawn="1"/>
        </p:nvCxnSpPr>
        <p:spPr>
          <a:xfrm>
            <a:off x="392837" y="455926"/>
            <a:ext cx="6174218"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375444" y="455926"/>
            <a:ext cx="6191611"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118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Title and Body">
    <p:spTree>
      <p:nvGrpSpPr>
        <p:cNvPr id="1" name=""/>
        <p:cNvGrpSpPr/>
        <p:nvPr/>
      </p:nvGrpSpPr>
      <p:grpSpPr>
        <a:xfrm>
          <a:off x="0" y="0"/>
          <a:ext cx="0" cy="0"/>
          <a:chOff x="0" y="0"/>
          <a:chExt cx="0" cy="0"/>
        </a:xfrm>
      </p:grpSpPr>
      <p:sp>
        <p:nvSpPr>
          <p:cNvPr id="3" name="Slide title"/>
          <p:cNvSpPr>
            <a:spLocks noGrp="1" noChangeArrowheads="1"/>
          </p:cNvSpPr>
          <p:nvPr>
            <p:ph type="title"/>
          </p:nvPr>
        </p:nvSpPr>
        <p:spPr bwMode="gray">
          <a:xfrm>
            <a:off x="375444" y="567058"/>
            <a:ext cx="12070080"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4" name="Text Placeholder 3"/>
          <p:cNvSpPr>
            <a:spLocks noGrp="1"/>
          </p:cNvSpPr>
          <p:nvPr>
            <p:ph type="body" sz="quarter" idx="10"/>
          </p:nvPr>
        </p:nvSpPr>
        <p:spPr>
          <a:xfrm>
            <a:off x="376238" y="1833214"/>
            <a:ext cx="12070080" cy="4643437"/>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ubtitle 2"/>
          <p:cNvSpPr>
            <a:spLocks noGrp="1"/>
          </p:cNvSpPr>
          <p:nvPr>
            <p:ph type="subTitle" idx="1" hasCustomPrompt="1"/>
          </p:nvPr>
        </p:nvSpPr>
        <p:spPr>
          <a:xfrm>
            <a:off x="375444" y="1136158"/>
            <a:ext cx="6858000" cy="563128"/>
          </a:xfrm>
          <a:prstGeom prst="rect">
            <a:avLst/>
          </a:prstGeom>
        </p:spPr>
        <p:txBody>
          <a:bodyPr lIns="0" rIns="0">
            <a:noAutofit/>
          </a:bodyPr>
          <a:lstStyle>
            <a:lvl1pPr marL="0" indent="0" algn="l">
              <a:buNone/>
              <a:defRPr sz="1800" b="1">
                <a:solidFill>
                  <a:schemeClr val="accent3"/>
                </a:solidFill>
                <a:latin typeface="+mn-lt"/>
              </a:defRPr>
            </a:lvl1pPr>
            <a:lvl2pPr marL="490667" indent="0" algn="ctr">
              <a:buNone/>
              <a:defRPr>
                <a:solidFill>
                  <a:schemeClr val="tx1">
                    <a:tint val="75000"/>
                  </a:schemeClr>
                </a:solidFill>
              </a:defRPr>
            </a:lvl2pPr>
            <a:lvl3pPr marL="981334" indent="0" algn="ctr">
              <a:buNone/>
              <a:defRPr>
                <a:solidFill>
                  <a:schemeClr val="tx1">
                    <a:tint val="75000"/>
                  </a:schemeClr>
                </a:solidFill>
              </a:defRPr>
            </a:lvl3pPr>
            <a:lvl4pPr marL="1472001" indent="0" algn="ctr">
              <a:buNone/>
              <a:defRPr>
                <a:solidFill>
                  <a:schemeClr val="tx1">
                    <a:tint val="75000"/>
                  </a:schemeClr>
                </a:solidFill>
              </a:defRPr>
            </a:lvl4pPr>
            <a:lvl5pPr marL="1962668" indent="0" algn="ctr">
              <a:buNone/>
              <a:defRPr>
                <a:solidFill>
                  <a:schemeClr val="tx1">
                    <a:tint val="75000"/>
                  </a:schemeClr>
                </a:solidFill>
              </a:defRPr>
            </a:lvl5pPr>
            <a:lvl6pPr marL="2453335" indent="0" algn="ctr">
              <a:buNone/>
              <a:defRPr>
                <a:solidFill>
                  <a:schemeClr val="tx1">
                    <a:tint val="75000"/>
                  </a:schemeClr>
                </a:solidFill>
              </a:defRPr>
            </a:lvl6pPr>
            <a:lvl7pPr marL="2944002" indent="0" algn="ctr">
              <a:buNone/>
              <a:defRPr>
                <a:solidFill>
                  <a:schemeClr val="tx1">
                    <a:tint val="75000"/>
                  </a:schemeClr>
                </a:solidFill>
              </a:defRPr>
            </a:lvl7pPr>
            <a:lvl8pPr marL="3434669" indent="0" algn="ctr">
              <a:buNone/>
              <a:defRPr>
                <a:solidFill>
                  <a:schemeClr val="tx1">
                    <a:tint val="75000"/>
                  </a:schemeClr>
                </a:solidFill>
              </a:defRPr>
            </a:lvl8pPr>
            <a:lvl9pPr marL="3925336" indent="0" algn="ctr">
              <a:buNone/>
              <a:defRPr>
                <a:solidFill>
                  <a:schemeClr val="tx1">
                    <a:tint val="75000"/>
                  </a:schemeClr>
                </a:solidFill>
              </a:defRPr>
            </a:lvl9pPr>
          </a:lstStyle>
          <a:p>
            <a:r>
              <a:rPr lang="en-US"/>
              <a:t>Click to edit subtitle style</a:t>
            </a:r>
          </a:p>
        </p:txBody>
      </p:sp>
    </p:spTree>
    <p:extLst>
      <p:ext uri="{BB962C8B-B14F-4D97-AF65-F5344CB8AC3E}">
        <p14:creationId xmlns:p14="http://schemas.microsoft.com/office/powerpoint/2010/main" val="1116537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No Picture">
    <p:spTree>
      <p:nvGrpSpPr>
        <p:cNvPr id="1" name=""/>
        <p:cNvGrpSpPr/>
        <p:nvPr/>
      </p:nvGrpSpPr>
      <p:grpSpPr>
        <a:xfrm>
          <a:off x="0" y="0"/>
          <a:ext cx="0" cy="0"/>
          <a:chOff x="0" y="0"/>
          <a:chExt cx="0" cy="0"/>
        </a:xfrm>
      </p:grpSpPr>
      <p:sp>
        <p:nvSpPr>
          <p:cNvPr id="16" name="Rectangle 15"/>
          <p:cNvSpPr/>
          <p:nvPr/>
        </p:nvSpPr>
        <p:spPr>
          <a:xfrm>
            <a:off x="376518" y="358775"/>
            <a:ext cx="12130486" cy="6127886"/>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400">
              <a:solidFill>
                <a:schemeClr val="tx1"/>
              </a:solidFill>
            </a:endParaRPr>
          </a:p>
        </p:txBody>
      </p:sp>
      <p:sp>
        <p:nvSpPr>
          <p:cNvPr id="2" name="Title 1"/>
          <p:cNvSpPr>
            <a:spLocks noGrp="1"/>
          </p:cNvSpPr>
          <p:nvPr>
            <p:ph type="ctrTitle"/>
          </p:nvPr>
        </p:nvSpPr>
        <p:spPr>
          <a:xfrm>
            <a:off x="933562" y="1618488"/>
            <a:ext cx="5085400" cy="621106"/>
          </a:xfrm>
          <a:prstGeom prst="rect">
            <a:avLst/>
          </a:prstGeom>
        </p:spPr>
        <p:txBody>
          <a:bodyPr lIns="0" tIns="45720" rIns="0" bIns="45720" anchor="t" anchorCtr="0">
            <a:noAutofit/>
          </a:bodyPr>
          <a:lstStyle>
            <a:lvl1pPr>
              <a:defRPr sz="4600" b="0">
                <a:solidFill>
                  <a:schemeClr val="accent2"/>
                </a:solidFill>
              </a:defRPr>
            </a:lvl1pPr>
          </a:lstStyle>
          <a:p>
            <a:r>
              <a:rPr lang="en-US"/>
              <a:t>Click to edit Master title style</a:t>
            </a:r>
          </a:p>
        </p:txBody>
      </p:sp>
      <p:sp>
        <p:nvSpPr>
          <p:cNvPr id="3" name="Subtitle 2"/>
          <p:cNvSpPr>
            <a:spLocks noGrp="1"/>
          </p:cNvSpPr>
          <p:nvPr>
            <p:ph type="subTitle" idx="1"/>
          </p:nvPr>
        </p:nvSpPr>
        <p:spPr>
          <a:xfrm>
            <a:off x="933563" y="5333781"/>
            <a:ext cx="5085400" cy="563128"/>
          </a:xfrm>
          <a:prstGeom prst="rect">
            <a:avLst/>
          </a:prstGeom>
        </p:spPr>
        <p:txBody>
          <a:bodyPr lIns="0" rIns="0">
            <a:noAutofit/>
          </a:bodyPr>
          <a:lstStyle>
            <a:lvl1pPr marL="0" indent="0" algn="l">
              <a:buNone/>
              <a:defRPr sz="2000" b="1">
                <a:solidFill>
                  <a:schemeClr val="accent2"/>
                </a:solidFill>
                <a:latin typeface="+mj-lt"/>
              </a:defRPr>
            </a:lvl1pPr>
            <a:lvl2pPr marL="490667" indent="0" algn="ctr">
              <a:buNone/>
              <a:defRPr>
                <a:solidFill>
                  <a:schemeClr val="tx1">
                    <a:tint val="75000"/>
                  </a:schemeClr>
                </a:solidFill>
              </a:defRPr>
            </a:lvl2pPr>
            <a:lvl3pPr marL="981334" indent="0" algn="ctr">
              <a:buNone/>
              <a:defRPr>
                <a:solidFill>
                  <a:schemeClr val="tx1">
                    <a:tint val="75000"/>
                  </a:schemeClr>
                </a:solidFill>
              </a:defRPr>
            </a:lvl3pPr>
            <a:lvl4pPr marL="1472001" indent="0" algn="ctr">
              <a:buNone/>
              <a:defRPr>
                <a:solidFill>
                  <a:schemeClr val="tx1">
                    <a:tint val="75000"/>
                  </a:schemeClr>
                </a:solidFill>
              </a:defRPr>
            </a:lvl4pPr>
            <a:lvl5pPr marL="1962668" indent="0" algn="ctr">
              <a:buNone/>
              <a:defRPr>
                <a:solidFill>
                  <a:schemeClr val="tx1">
                    <a:tint val="75000"/>
                  </a:schemeClr>
                </a:solidFill>
              </a:defRPr>
            </a:lvl5pPr>
            <a:lvl6pPr marL="2453335" indent="0" algn="ctr">
              <a:buNone/>
              <a:defRPr>
                <a:solidFill>
                  <a:schemeClr val="tx1">
                    <a:tint val="75000"/>
                  </a:schemeClr>
                </a:solidFill>
              </a:defRPr>
            </a:lvl6pPr>
            <a:lvl7pPr marL="2944002" indent="0" algn="ctr">
              <a:buNone/>
              <a:defRPr>
                <a:solidFill>
                  <a:schemeClr val="tx1">
                    <a:tint val="75000"/>
                  </a:schemeClr>
                </a:solidFill>
              </a:defRPr>
            </a:lvl7pPr>
            <a:lvl8pPr marL="3434669" indent="0" algn="ctr">
              <a:buNone/>
              <a:defRPr>
                <a:solidFill>
                  <a:schemeClr val="tx1">
                    <a:tint val="75000"/>
                  </a:schemeClr>
                </a:solidFill>
              </a:defRPr>
            </a:lvl8pPr>
            <a:lvl9pPr marL="3925336" indent="0" algn="ctr">
              <a:buNone/>
              <a:defRPr>
                <a:solidFill>
                  <a:schemeClr val="tx1">
                    <a:tint val="75000"/>
                  </a:schemeClr>
                </a:solidFill>
              </a:defRPr>
            </a:lvl9pPr>
          </a:lstStyle>
          <a:p>
            <a:r>
              <a:rPr lang="en-US"/>
              <a:t>Click to edit Master subtitle style</a:t>
            </a:r>
          </a:p>
        </p:txBody>
      </p:sp>
      <p:sp>
        <p:nvSpPr>
          <p:cNvPr id="36" name="Text Placeholder 35"/>
          <p:cNvSpPr>
            <a:spLocks noGrp="1"/>
          </p:cNvSpPr>
          <p:nvPr>
            <p:ph type="body" sz="quarter" idx="11" hasCustomPrompt="1"/>
          </p:nvPr>
        </p:nvSpPr>
        <p:spPr>
          <a:xfrm>
            <a:off x="376518" y="6640449"/>
            <a:ext cx="4141787" cy="288925"/>
          </a:xfrm>
        </p:spPr>
        <p:txBody>
          <a:bodyPr lIns="0" bIns="45720" anchor="b">
            <a:noAutofit/>
          </a:bodyPr>
          <a:lstStyle>
            <a:lvl1pPr marL="0" indent="0">
              <a:buNone/>
              <a:defRPr sz="1600">
                <a:solidFill>
                  <a:schemeClr val="tx1"/>
                </a:solidFill>
                <a:latin typeface="+mj-lt"/>
              </a:defRPr>
            </a:lvl1pPr>
            <a:lvl2pPr marL="455612" indent="0">
              <a:buNone/>
              <a:defRPr/>
            </a:lvl2pPr>
            <a:lvl3pPr marL="765175" indent="0">
              <a:buNone/>
              <a:defRPr/>
            </a:lvl3pPr>
            <a:lvl4pPr marL="1243584" indent="0">
              <a:buNone/>
              <a:defRPr/>
            </a:lvl4pPr>
            <a:lvl5pPr marL="1962668" indent="0">
              <a:buNone/>
              <a:defRPr/>
            </a:lvl5pPr>
          </a:lstStyle>
          <a:p>
            <a:pPr lvl="0"/>
            <a:r>
              <a:rPr lang="en-US"/>
              <a:t>Insert Date Here</a:t>
            </a:r>
          </a:p>
        </p:txBody>
      </p:sp>
      <p:pic>
        <p:nvPicPr>
          <p:cNvPr id="6" name="Picture 5">
            <a:extLst>
              <a:ext uri="{FF2B5EF4-FFF2-40B4-BE49-F238E27FC236}">
                <a16:creationId xmlns:a16="http://schemas.microsoft.com/office/drawing/2014/main" id="{1CB8F686-2832-DE45-B4EA-A9B076CCC09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3562" y="1006176"/>
            <a:ext cx="1856232" cy="320040"/>
          </a:xfrm>
          <a:prstGeom prst="rect">
            <a:avLst/>
          </a:prstGeom>
        </p:spPr>
      </p:pic>
    </p:spTree>
    <p:extLst>
      <p:ext uri="{BB962C8B-B14F-4D97-AF65-F5344CB8AC3E}">
        <p14:creationId xmlns:p14="http://schemas.microsoft.com/office/powerpoint/2010/main" val="4138382229"/>
      </p:ext>
    </p:extLst>
  </p:cSld>
  <p:clrMapOvr>
    <a:masterClrMapping/>
  </p:clrMapOvr>
  <p:hf sldNum="0" hdr="0" ftr="0"/>
  <p:extLst>
    <p:ext uri="{DCECCB84-F9BA-43D5-87BE-67443E8EF086}">
      <p15:sldGuideLst xmlns:p15="http://schemas.microsoft.com/office/powerpoint/2012/main">
        <p15:guide id="1" orient="horz" pos="47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6" name="Rectangle 15"/>
          <p:cNvSpPr/>
          <p:nvPr/>
        </p:nvSpPr>
        <p:spPr>
          <a:xfrm>
            <a:off x="1885838" y="620396"/>
            <a:ext cx="10955450" cy="6602729"/>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a:solidFill>
                <a:schemeClr val="tx2"/>
              </a:solidFill>
              <a:latin typeface="+mj-lt"/>
            </a:endParaRPr>
          </a:p>
        </p:txBody>
      </p:sp>
      <p:sp>
        <p:nvSpPr>
          <p:cNvPr id="3" name="Title 1"/>
          <p:cNvSpPr>
            <a:spLocks noGrp="1"/>
          </p:cNvSpPr>
          <p:nvPr>
            <p:ph type="ctrTitle" hasCustomPrompt="1"/>
          </p:nvPr>
        </p:nvSpPr>
        <p:spPr>
          <a:xfrm>
            <a:off x="2478657" y="924570"/>
            <a:ext cx="8680410" cy="1646102"/>
          </a:xfrm>
          <a:prstGeom prst="rect">
            <a:avLst/>
          </a:prstGeom>
        </p:spPr>
        <p:txBody>
          <a:bodyPr lIns="0" tIns="45720" rIns="0" bIns="45720" anchor="t" anchorCtr="0">
            <a:noAutofit/>
          </a:bodyPr>
          <a:lstStyle>
            <a:lvl1pPr algn="l">
              <a:defRPr sz="5400" b="1" baseline="0">
                <a:solidFill>
                  <a:schemeClr val="accent3"/>
                </a:solidFill>
              </a:defRPr>
            </a:lvl1pPr>
          </a:lstStyle>
          <a:p>
            <a:r>
              <a:rPr lang="en-US"/>
              <a:t>Click to add Section title</a:t>
            </a:r>
          </a:p>
        </p:txBody>
      </p:sp>
      <p:sp>
        <p:nvSpPr>
          <p:cNvPr id="4" name="Subtitle 2"/>
          <p:cNvSpPr>
            <a:spLocks noGrp="1"/>
          </p:cNvSpPr>
          <p:nvPr>
            <p:ph type="subTitle" idx="1" hasCustomPrompt="1"/>
          </p:nvPr>
        </p:nvSpPr>
        <p:spPr>
          <a:xfrm>
            <a:off x="2478657" y="6093208"/>
            <a:ext cx="6791864" cy="704406"/>
          </a:xfrm>
          <a:prstGeom prst="rect">
            <a:avLst/>
          </a:prstGeom>
        </p:spPr>
        <p:txBody>
          <a:bodyPr lIns="0" tIns="0" rIns="0" bIns="0" anchor="b">
            <a:noAutofit/>
          </a:bodyPr>
          <a:lstStyle>
            <a:lvl1pPr marL="0" indent="0" algn="l">
              <a:buNone/>
              <a:defRPr sz="2800" b="0">
                <a:solidFill>
                  <a:schemeClr val="accent3"/>
                </a:solidFill>
                <a:latin typeface="+mn-lt"/>
              </a:defRPr>
            </a:lvl1pPr>
            <a:lvl2pPr marL="490667" indent="0" algn="ctr">
              <a:buNone/>
              <a:defRPr>
                <a:solidFill>
                  <a:schemeClr val="tx1">
                    <a:tint val="75000"/>
                  </a:schemeClr>
                </a:solidFill>
              </a:defRPr>
            </a:lvl2pPr>
            <a:lvl3pPr marL="981334" indent="0" algn="ctr">
              <a:buNone/>
              <a:defRPr>
                <a:solidFill>
                  <a:schemeClr val="tx1">
                    <a:tint val="75000"/>
                  </a:schemeClr>
                </a:solidFill>
              </a:defRPr>
            </a:lvl3pPr>
            <a:lvl4pPr marL="1472001" indent="0" algn="ctr">
              <a:buNone/>
              <a:defRPr>
                <a:solidFill>
                  <a:schemeClr val="tx1">
                    <a:tint val="75000"/>
                  </a:schemeClr>
                </a:solidFill>
              </a:defRPr>
            </a:lvl4pPr>
            <a:lvl5pPr marL="1962668" indent="0" algn="ctr">
              <a:buNone/>
              <a:defRPr>
                <a:solidFill>
                  <a:schemeClr val="tx1">
                    <a:tint val="75000"/>
                  </a:schemeClr>
                </a:solidFill>
              </a:defRPr>
            </a:lvl5pPr>
            <a:lvl6pPr marL="2453335" indent="0" algn="ctr">
              <a:buNone/>
              <a:defRPr>
                <a:solidFill>
                  <a:schemeClr val="tx1">
                    <a:tint val="75000"/>
                  </a:schemeClr>
                </a:solidFill>
              </a:defRPr>
            </a:lvl6pPr>
            <a:lvl7pPr marL="2944002" indent="0" algn="ctr">
              <a:buNone/>
              <a:defRPr>
                <a:solidFill>
                  <a:schemeClr val="tx1">
                    <a:tint val="75000"/>
                  </a:schemeClr>
                </a:solidFill>
              </a:defRPr>
            </a:lvl7pPr>
            <a:lvl8pPr marL="3434669" indent="0" algn="ctr">
              <a:buNone/>
              <a:defRPr>
                <a:solidFill>
                  <a:schemeClr val="tx1">
                    <a:tint val="75000"/>
                  </a:schemeClr>
                </a:solidFill>
              </a:defRPr>
            </a:lvl8pPr>
            <a:lvl9pPr marL="3925336" indent="0" algn="ctr">
              <a:buNone/>
              <a:defRPr>
                <a:solidFill>
                  <a:schemeClr val="tx1">
                    <a:tint val="75000"/>
                  </a:schemeClr>
                </a:solidFill>
              </a:defRPr>
            </a:lvl9pPr>
          </a:lstStyle>
          <a:p>
            <a:r>
              <a:rPr lang="en-US"/>
              <a:t>Click to add subtitle</a:t>
            </a:r>
          </a:p>
        </p:txBody>
      </p:sp>
      <p:sp>
        <p:nvSpPr>
          <p:cNvPr id="5" name="Text Placeholder 35"/>
          <p:cNvSpPr>
            <a:spLocks noGrp="1"/>
          </p:cNvSpPr>
          <p:nvPr>
            <p:ph type="body" sz="quarter" idx="11" hasCustomPrompt="1"/>
          </p:nvPr>
        </p:nvSpPr>
        <p:spPr>
          <a:xfrm>
            <a:off x="10760018" y="6479875"/>
            <a:ext cx="1529750" cy="317739"/>
          </a:xfrm>
        </p:spPr>
        <p:txBody>
          <a:bodyPr lIns="0" tIns="0" rIns="0" bIns="0" anchor="b">
            <a:noAutofit/>
          </a:bodyPr>
          <a:lstStyle>
            <a:lvl1pPr marL="0" indent="0" algn="r">
              <a:buNone/>
              <a:defRPr sz="1400">
                <a:solidFill>
                  <a:schemeClr val="accent3"/>
                </a:solidFill>
                <a:latin typeface="+mj-lt"/>
              </a:defRPr>
            </a:lvl1pPr>
            <a:lvl2pPr marL="455612" indent="0">
              <a:buNone/>
              <a:defRPr/>
            </a:lvl2pPr>
            <a:lvl3pPr marL="765175" indent="0">
              <a:buNone/>
              <a:defRPr/>
            </a:lvl3pPr>
            <a:lvl4pPr marL="1243584" indent="0">
              <a:buNone/>
              <a:defRPr/>
            </a:lvl4pPr>
            <a:lvl5pPr marL="1962668" indent="0">
              <a:buNone/>
              <a:defRPr/>
            </a:lvl5pPr>
          </a:lstStyle>
          <a:p>
            <a:pPr lvl="0"/>
            <a:r>
              <a:rPr lang="en-US"/>
              <a:t>Insert Date Here</a:t>
            </a:r>
          </a:p>
        </p:txBody>
      </p:sp>
      <p:sp>
        <p:nvSpPr>
          <p:cNvPr id="17" name="Text Placeholder 35"/>
          <p:cNvSpPr>
            <a:spLocks noGrp="1"/>
          </p:cNvSpPr>
          <p:nvPr>
            <p:ph type="body" sz="quarter" idx="12" hasCustomPrompt="1"/>
          </p:nvPr>
        </p:nvSpPr>
        <p:spPr>
          <a:xfrm>
            <a:off x="255263" y="6479875"/>
            <a:ext cx="1529750" cy="317739"/>
          </a:xfrm>
        </p:spPr>
        <p:txBody>
          <a:bodyPr lIns="0" tIns="0" rIns="0" bIns="0" anchor="b">
            <a:noAutofit/>
          </a:bodyPr>
          <a:lstStyle>
            <a:lvl1pPr marL="0" indent="0" algn="l">
              <a:buNone/>
              <a:defRPr sz="1400">
                <a:solidFill>
                  <a:schemeClr val="tx2"/>
                </a:solidFill>
                <a:latin typeface="+mj-lt"/>
              </a:defRPr>
            </a:lvl1pPr>
            <a:lvl2pPr marL="455612" indent="0">
              <a:buNone/>
              <a:defRPr/>
            </a:lvl2pPr>
            <a:lvl3pPr marL="765175" indent="0">
              <a:buNone/>
              <a:defRPr/>
            </a:lvl3pPr>
            <a:lvl4pPr marL="1243584" indent="0">
              <a:buNone/>
              <a:defRPr/>
            </a:lvl4pPr>
            <a:lvl5pPr marL="1962668" indent="0">
              <a:buNone/>
              <a:defRPr/>
            </a:lvl5pPr>
          </a:lstStyle>
          <a:p>
            <a:pPr lvl="0"/>
            <a:r>
              <a:rPr lang="en-US"/>
              <a:t>Add presenter</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885838" cy="620396"/>
          </a:xfrm>
          <a:prstGeom prst="rect">
            <a:avLst/>
          </a:prstGeom>
        </p:spPr>
      </p:pic>
    </p:spTree>
    <p:extLst>
      <p:ext uri="{BB962C8B-B14F-4D97-AF65-F5344CB8AC3E}">
        <p14:creationId xmlns:p14="http://schemas.microsoft.com/office/powerpoint/2010/main" val="2033987823"/>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and Data Area">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5443" y="6702265"/>
            <a:ext cx="1331976" cy="228600"/>
          </a:xfrm>
          <a:prstGeom prst="rect">
            <a:avLst/>
          </a:prstGeom>
        </p:spPr>
      </p:pic>
      <p:sp>
        <p:nvSpPr>
          <p:cNvPr id="4" name="Rectangle 3"/>
          <p:cNvSpPr/>
          <p:nvPr userDrawn="1"/>
        </p:nvSpPr>
        <p:spPr>
          <a:xfrm>
            <a:off x="375443" y="1229710"/>
            <a:ext cx="12090401" cy="3479450"/>
          </a:xfrm>
          <a:prstGeom prst="rect">
            <a:avLst/>
          </a:prstGeom>
          <a:solidFill>
            <a:srgbClr val="F8F8F8"/>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SlideNumber"/>
          <p:cNvSpPr/>
          <p:nvPr/>
        </p:nvSpPr>
        <p:spPr>
          <a:xfrm>
            <a:off x="11973643" y="6702265"/>
            <a:ext cx="492201"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200" b="0" baseline="0" smtClean="0">
                <a:solidFill>
                  <a:srgbClr val="080808"/>
                </a:solidFill>
                <a:latin typeface="+mj-lt"/>
              </a:rPr>
              <a:pPr algn="r"/>
              <a:t>‹#›</a:t>
            </a:fld>
            <a:endParaRPr lang="fr-FR" sz="1200" b="0">
              <a:solidFill>
                <a:srgbClr val="080808"/>
              </a:solidFill>
              <a:latin typeface="+mj-lt"/>
            </a:endParaRPr>
          </a:p>
        </p:txBody>
      </p:sp>
      <p:cxnSp>
        <p:nvCxnSpPr>
          <p:cNvPr id="40" name="Straight Connector 39"/>
          <p:cNvCxnSpPr/>
          <p:nvPr/>
        </p:nvCxnSpPr>
        <p:spPr>
          <a:xfrm>
            <a:off x="392837" y="6585155"/>
            <a:ext cx="12073007"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title"/>
          <p:cNvSpPr>
            <a:spLocks noGrp="1" noChangeArrowheads="1"/>
          </p:cNvSpPr>
          <p:nvPr>
            <p:ph type="title"/>
          </p:nvPr>
        </p:nvSpPr>
        <p:spPr bwMode="gray">
          <a:xfrm>
            <a:off x="375444" y="567058"/>
            <a:ext cx="11887200"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375444" y="455926"/>
            <a:ext cx="12090400"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9151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with a sidebar option">
    <p:spTree>
      <p:nvGrpSpPr>
        <p:cNvPr id="1" name=""/>
        <p:cNvGrpSpPr/>
        <p:nvPr/>
      </p:nvGrpSpPr>
      <p:grpSpPr>
        <a:xfrm>
          <a:off x="0" y="0"/>
          <a:ext cx="0" cy="0"/>
          <a:chOff x="0" y="0"/>
          <a:chExt cx="0" cy="0"/>
        </a:xfrm>
      </p:grpSpPr>
      <p:sp>
        <p:nvSpPr>
          <p:cNvPr id="27" name="SlideNumber"/>
          <p:cNvSpPr/>
          <p:nvPr/>
        </p:nvSpPr>
        <p:spPr>
          <a:xfrm>
            <a:off x="11973643" y="6702265"/>
            <a:ext cx="492201"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200" b="0" baseline="0" smtClean="0">
                <a:solidFill>
                  <a:srgbClr val="080808"/>
                </a:solidFill>
                <a:latin typeface="+mj-lt"/>
              </a:rPr>
              <a:pPr algn="r"/>
              <a:t>‹#›</a:t>
            </a:fld>
            <a:endParaRPr lang="fr-FR" sz="1200" b="0">
              <a:solidFill>
                <a:srgbClr val="080808"/>
              </a:solidFill>
              <a:latin typeface="+mj-lt"/>
            </a:endParaRPr>
          </a:p>
        </p:txBody>
      </p:sp>
      <p:cxnSp>
        <p:nvCxnSpPr>
          <p:cNvPr id="30" name="Straight Connector 29"/>
          <p:cNvCxnSpPr/>
          <p:nvPr/>
        </p:nvCxnSpPr>
        <p:spPr>
          <a:xfrm>
            <a:off x="2230438" y="6585155"/>
            <a:ext cx="1023540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30438" y="6702265"/>
            <a:ext cx="1331976" cy="228600"/>
          </a:xfrm>
          <a:prstGeom prst="rect">
            <a:avLst/>
          </a:prstGeom>
        </p:spPr>
      </p:pic>
      <p:sp>
        <p:nvSpPr>
          <p:cNvPr id="9" name="Slide title"/>
          <p:cNvSpPr>
            <a:spLocks noGrp="1" noChangeArrowheads="1"/>
          </p:cNvSpPr>
          <p:nvPr>
            <p:ph type="title"/>
          </p:nvPr>
        </p:nvSpPr>
        <p:spPr bwMode="gray">
          <a:xfrm>
            <a:off x="2230438" y="567058"/>
            <a:ext cx="10235406"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2230438" y="463763"/>
            <a:ext cx="10235406"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Text Placeholder 3"/>
          <p:cNvSpPr>
            <a:spLocks noGrp="1"/>
          </p:cNvSpPr>
          <p:nvPr>
            <p:ph type="body" sz="quarter" idx="10"/>
          </p:nvPr>
        </p:nvSpPr>
        <p:spPr>
          <a:xfrm>
            <a:off x="2230438" y="1833214"/>
            <a:ext cx="10235406" cy="4643437"/>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97479054"/>
      </p:ext>
    </p:extLst>
  </p:cSld>
  <p:clrMapOvr>
    <a:masterClrMapping/>
  </p:clrMapOvr>
  <p:extLst>
    <p:ext uri="{DCECCB84-F9BA-43D5-87BE-67443E8EF086}">
      <p15:sldGuideLst xmlns:p15="http://schemas.microsoft.com/office/powerpoint/2012/main">
        <p15:guide id="1" pos="140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ata Left">
    <p:spTree>
      <p:nvGrpSpPr>
        <p:cNvPr id="1" name=""/>
        <p:cNvGrpSpPr/>
        <p:nvPr/>
      </p:nvGrpSpPr>
      <p:grpSpPr>
        <a:xfrm>
          <a:off x="0" y="0"/>
          <a:ext cx="0" cy="0"/>
          <a:chOff x="0" y="0"/>
          <a:chExt cx="0" cy="0"/>
        </a:xfrm>
      </p:grpSpPr>
      <p:sp>
        <p:nvSpPr>
          <p:cNvPr id="12" name="Rectangle 11"/>
          <p:cNvSpPr/>
          <p:nvPr/>
        </p:nvSpPr>
        <p:spPr>
          <a:xfrm>
            <a:off x="0" y="0"/>
            <a:ext cx="4789283" cy="7223125"/>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2000">
              <a:solidFill>
                <a:schemeClr val="tx1"/>
              </a:solidFill>
            </a:endParaRPr>
          </a:p>
        </p:txBody>
      </p:sp>
      <p:sp>
        <p:nvSpPr>
          <p:cNvPr id="27" name="SlideNumber"/>
          <p:cNvSpPr/>
          <p:nvPr/>
        </p:nvSpPr>
        <p:spPr>
          <a:xfrm>
            <a:off x="11973643" y="6702265"/>
            <a:ext cx="492201"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200" b="0" baseline="0" smtClean="0">
                <a:solidFill>
                  <a:srgbClr val="080808"/>
                </a:solidFill>
                <a:latin typeface="+mj-lt"/>
              </a:rPr>
              <a:pPr algn="r"/>
              <a:t>‹#›</a:t>
            </a:fld>
            <a:endParaRPr lang="fr-FR" sz="1200" b="0">
              <a:solidFill>
                <a:srgbClr val="080808"/>
              </a:solidFill>
              <a:latin typeface="+mj-lt"/>
            </a:endParaRPr>
          </a:p>
        </p:txBody>
      </p:sp>
      <p:cxnSp>
        <p:nvCxnSpPr>
          <p:cNvPr id="30" name="Straight Connector 29"/>
          <p:cNvCxnSpPr/>
          <p:nvPr/>
        </p:nvCxnSpPr>
        <p:spPr>
          <a:xfrm>
            <a:off x="5182120" y="6585155"/>
            <a:ext cx="728372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82120" y="6702265"/>
            <a:ext cx="1331976" cy="228600"/>
          </a:xfrm>
          <a:prstGeom prst="rect">
            <a:avLst/>
          </a:prstGeom>
        </p:spPr>
      </p:pic>
      <p:sp>
        <p:nvSpPr>
          <p:cNvPr id="9" name="Slide title"/>
          <p:cNvSpPr>
            <a:spLocks noGrp="1" noChangeArrowheads="1"/>
          </p:cNvSpPr>
          <p:nvPr>
            <p:ph type="title"/>
          </p:nvPr>
        </p:nvSpPr>
        <p:spPr bwMode="gray">
          <a:xfrm>
            <a:off x="5182120" y="567058"/>
            <a:ext cx="7080524"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5182120" y="455926"/>
            <a:ext cx="7283724" cy="7837"/>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Text Placeholder 3"/>
          <p:cNvSpPr>
            <a:spLocks noGrp="1"/>
          </p:cNvSpPr>
          <p:nvPr>
            <p:ph type="body" sz="quarter" idx="10"/>
          </p:nvPr>
        </p:nvSpPr>
        <p:spPr>
          <a:xfrm>
            <a:off x="5182120" y="1833214"/>
            <a:ext cx="7080524" cy="4643437"/>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43488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ighlight Area Left">
    <p:spTree>
      <p:nvGrpSpPr>
        <p:cNvPr id="1" name=""/>
        <p:cNvGrpSpPr/>
        <p:nvPr/>
      </p:nvGrpSpPr>
      <p:grpSpPr>
        <a:xfrm>
          <a:off x="0" y="0"/>
          <a:ext cx="0" cy="0"/>
          <a:chOff x="0" y="0"/>
          <a:chExt cx="0" cy="0"/>
        </a:xfrm>
      </p:grpSpPr>
      <p:sp>
        <p:nvSpPr>
          <p:cNvPr id="12" name="Rectangle 11"/>
          <p:cNvSpPr/>
          <p:nvPr/>
        </p:nvSpPr>
        <p:spPr>
          <a:xfrm>
            <a:off x="0" y="0"/>
            <a:ext cx="4789283" cy="7223125"/>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2000">
              <a:solidFill>
                <a:schemeClr val="tx1"/>
              </a:solidFill>
            </a:endParaRPr>
          </a:p>
        </p:txBody>
      </p:sp>
      <p:sp>
        <p:nvSpPr>
          <p:cNvPr id="20" name="SlideNumber"/>
          <p:cNvSpPr/>
          <p:nvPr/>
        </p:nvSpPr>
        <p:spPr>
          <a:xfrm>
            <a:off x="11973643" y="6702265"/>
            <a:ext cx="492201"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200" b="0" baseline="0" smtClean="0">
                <a:solidFill>
                  <a:srgbClr val="080808"/>
                </a:solidFill>
                <a:latin typeface="+mj-lt"/>
              </a:rPr>
              <a:pPr algn="r"/>
              <a:t>‹#›</a:t>
            </a:fld>
            <a:endParaRPr lang="fr-FR" sz="1200" b="0">
              <a:solidFill>
                <a:srgbClr val="080808"/>
              </a:solidFill>
              <a:latin typeface="+mj-lt"/>
            </a:endParaRPr>
          </a:p>
        </p:txBody>
      </p:sp>
      <p:cxnSp>
        <p:nvCxnSpPr>
          <p:cNvPr id="23" name="Straight Connector 22"/>
          <p:cNvCxnSpPr/>
          <p:nvPr/>
        </p:nvCxnSpPr>
        <p:spPr>
          <a:xfrm>
            <a:off x="5182120" y="6585155"/>
            <a:ext cx="728372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82120" y="6702265"/>
            <a:ext cx="1331976" cy="228600"/>
          </a:xfrm>
          <a:prstGeom prst="rect">
            <a:avLst/>
          </a:prstGeom>
        </p:spPr>
      </p:pic>
      <p:sp>
        <p:nvSpPr>
          <p:cNvPr id="9" name="Slide title"/>
          <p:cNvSpPr>
            <a:spLocks noGrp="1" noChangeArrowheads="1"/>
          </p:cNvSpPr>
          <p:nvPr>
            <p:ph type="title"/>
          </p:nvPr>
        </p:nvSpPr>
        <p:spPr bwMode="gray">
          <a:xfrm>
            <a:off x="5182120" y="567058"/>
            <a:ext cx="7080524"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5182120" y="455926"/>
            <a:ext cx="7283724" cy="7837"/>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Text Placeholder 3"/>
          <p:cNvSpPr>
            <a:spLocks noGrp="1"/>
          </p:cNvSpPr>
          <p:nvPr>
            <p:ph type="body" sz="quarter" idx="10"/>
          </p:nvPr>
        </p:nvSpPr>
        <p:spPr>
          <a:xfrm>
            <a:off x="5182120" y="1833214"/>
            <a:ext cx="7080524" cy="4643437"/>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176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ata Right">
    <p:spTree>
      <p:nvGrpSpPr>
        <p:cNvPr id="1" name=""/>
        <p:cNvGrpSpPr/>
        <p:nvPr/>
      </p:nvGrpSpPr>
      <p:grpSpPr>
        <a:xfrm>
          <a:off x="0" y="0"/>
          <a:ext cx="0" cy="0"/>
          <a:chOff x="0" y="0"/>
          <a:chExt cx="0" cy="0"/>
        </a:xfrm>
      </p:grpSpPr>
      <p:sp>
        <p:nvSpPr>
          <p:cNvPr id="12" name="Rectangle 11"/>
          <p:cNvSpPr/>
          <p:nvPr/>
        </p:nvSpPr>
        <p:spPr>
          <a:xfrm>
            <a:off x="8052005" y="0"/>
            <a:ext cx="4789283" cy="7223125"/>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2000">
              <a:solidFill>
                <a:schemeClr val="tx1"/>
              </a:solidFill>
            </a:endParaRPr>
          </a:p>
        </p:txBody>
      </p:sp>
      <p:sp>
        <p:nvSpPr>
          <p:cNvPr id="20" name="SlideNumber"/>
          <p:cNvSpPr/>
          <p:nvPr/>
        </p:nvSpPr>
        <p:spPr>
          <a:xfrm>
            <a:off x="7166967" y="6702265"/>
            <a:ext cx="492201"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200" b="0" baseline="0" smtClean="0">
                <a:solidFill>
                  <a:srgbClr val="080808"/>
                </a:solidFill>
                <a:latin typeface="+mj-lt"/>
              </a:rPr>
              <a:pPr algn="r"/>
              <a:t>‹#›</a:t>
            </a:fld>
            <a:endParaRPr lang="fr-FR" sz="1200" b="0">
              <a:solidFill>
                <a:srgbClr val="080808"/>
              </a:solidFill>
              <a:latin typeface="+mj-lt"/>
            </a:endParaRPr>
          </a:p>
        </p:txBody>
      </p:sp>
      <p:cxnSp>
        <p:nvCxnSpPr>
          <p:cNvPr id="23" name="Straight Connector 22"/>
          <p:cNvCxnSpPr/>
          <p:nvPr/>
        </p:nvCxnSpPr>
        <p:spPr>
          <a:xfrm>
            <a:off x="375444" y="6585155"/>
            <a:ext cx="728372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2837" y="6702265"/>
            <a:ext cx="1331976" cy="228600"/>
          </a:xfrm>
          <a:prstGeom prst="rect">
            <a:avLst/>
          </a:prstGeom>
        </p:spPr>
      </p:pic>
      <p:sp>
        <p:nvSpPr>
          <p:cNvPr id="9" name="Slide title"/>
          <p:cNvSpPr>
            <a:spLocks noGrp="1" noChangeArrowheads="1"/>
          </p:cNvSpPr>
          <p:nvPr>
            <p:ph type="title"/>
          </p:nvPr>
        </p:nvSpPr>
        <p:spPr bwMode="gray">
          <a:xfrm>
            <a:off x="375444" y="567058"/>
            <a:ext cx="7283724"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13" name="Text Placeholder 3"/>
          <p:cNvSpPr>
            <a:spLocks noGrp="1"/>
          </p:cNvSpPr>
          <p:nvPr>
            <p:ph type="body" sz="quarter" idx="10"/>
          </p:nvPr>
        </p:nvSpPr>
        <p:spPr>
          <a:xfrm>
            <a:off x="375444" y="1833214"/>
            <a:ext cx="7283724" cy="4643437"/>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p:cNvCxnSpPr/>
          <p:nvPr userDrawn="1"/>
        </p:nvCxnSpPr>
        <p:spPr>
          <a:xfrm>
            <a:off x="375444" y="455926"/>
            <a:ext cx="7283724" cy="7837"/>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7966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375443" y="6702265"/>
            <a:ext cx="1331976" cy="228600"/>
          </a:xfrm>
          <a:prstGeom prst="rect">
            <a:avLst/>
          </a:prstGeom>
        </p:spPr>
      </p:pic>
      <p:sp>
        <p:nvSpPr>
          <p:cNvPr id="22" name="Slide title"/>
          <p:cNvSpPr>
            <a:spLocks noGrp="1" noChangeArrowheads="1"/>
          </p:cNvSpPr>
          <p:nvPr>
            <p:ph type="title"/>
          </p:nvPr>
        </p:nvSpPr>
        <p:spPr bwMode="gray">
          <a:xfrm>
            <a:off x="375444" y="567058"/>
            <a:ext cx="12090400"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endParaRPr lang="en-CA" noProof="1"/>
          </a:p>
        </p:txBody>
      </p:sp>
      <p:sp>
        <p:nvSpPr>
          <p:cNvPr id="11" name="Text Placeholder 10"/>
          <p:cNvSpPr>
            <a:spLocks noGrp="1"/>
          </p:cNvSpPr>
          <p:nvPr>
            <p:ph type="body" idx="1"/>
            <p:custDataLst>
              <p:tags r:id="rId20"/>
            </p:custDataLst>
          </p:nvPr>
        </p:nvSpPr>
        <p:spPr>
          <a:xfrm>
            <a:off x="375444" y="1278372"/>
            <a:ext cx="12090400" cy="4634408"/>
          </a:xfrm>
          <a:prstGeom prst="rect">
            <a:avLst/>
          </a:prstGeom>
        </p:spPr>
        <p:txBody>
          <a:bodyPr vert="horz" lIns="91440" tIns="45720" rIns="91440" bIns="4572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SlideNumber"/>
          <p:cNvSpPr/>
          <p:nvPr/>
        </p:nvSpPr>
        <p:spPr>
          <a:xfrm>
            <a:off x="11973643" y="6702265"/>
            <a:ext cx="492201"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200" b="0" baseline="0" smtClean="0">
                <a:solidFill>
                  <a:srgbClr val="080808"/>
                </a:solidFill>
                <a:latin typeface="+mj-lt"/>
              </a:rPr>
              <a:pPr algn="r"/>
              <a:t>‹#›</a:t>
            </a:fld>
            <a:endParaRPr lang="fr-FR" sz="1200" b="0">
              <a:solidFill>
                <a:srgbClr val="080808"/>
              </a:solidFill>
              <a:latin typeface="+mj-lt"/>
            </a:endParaRPr>
          </a:p>
        </p:txBody>
      </p:sp>
      <p:cxnSp>
        <p:nvCxnSpPr>
          <p:cNvPr id="12" name="Straight Connector 11"/>
          <p:cNvCxnSpPr/>
          <p:nvPr/>
        </p:nvCxnSpPr>
        <p:spPr>
          <a:xfrm>
            <a:off x="375444" y="455926"/>
            <a:ext cx="12090400"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392837" y="6585155"/>
            <a:ext cx="12073007"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9"/>
    </p:custDataLst>
    <p:extLst>
      <p:ext uri="{BB962C8B-B14F-4D97-AF65-F5344CB8AC3E}">
        <p14:creationId xmlns:p14="http://schemas.microsoft.com/office/powerpoint/2010/main" val="601067926"/>
      </p:ext>
    </p:extLst>
  </p:cSld>
  <p:clrMap bg1="lt1" tx1="dk1" bg2="lt2" tx2="dk2" accent1="accent1" accent2="accent2" accent3="accent3" accent4="accent4" accent5="accent5" accent6="accent6" hlink="hlink" folHlink="folHlink"/>
  <p:sldLayoutIdLst>
    <p:sldLayoutId id="2147483683" r:id="rId1"/>
    <p:sldLayoutId id="2147483691" r:id="rId2"/>
    <p:sldLayoutId id="2147483692" r:id="rId3"/>
    <p:sldLayoutId id="2147483689" r:id="rId4"/>
    <p:sldLayoutId id="2147483682" r:id="rId5"/>
    <p:sldLayoutId id="2147483690" r:id="rId6"/>
    <p:sldLayoutId id="2147483678" r:id="rId7"/>
    <p:sldLayoutId id="2147483679" r:id="rId8"/>
    <p:sldLayoutId id="2147483681" r:id="rId9"/>
    <p:sldLayoutId id="2147483680" r:id="rId10"/>
    <p:sldLayoutId id="2147483663" r:id="rId11"/>
    <p:sldLayoutId id="2147483664" r:id="rId12"/>
    <p:sldLayoutId id="2147483677" r:id="rId13"/>
    <p:sldLayoutId id="2147483685" r:id="rId14"/>
    <p:sldLayoutId id="2147483662" r:id="rId15"/>
    <p:sldLayoutId id="2147483686" r:id="rId16"/>
    <p:sldLayoutId id="2147483693" r:id="rId17"/>
  </p:sldLayoutIdLst>
  <p:txStyles>
    <p:titleStyle>
      <a:lvl1pPr algn="l" defTabSz="981334" rtl="0" eaLnBrk="1" latinLnBrk="0" hangingPunct="1">
        <a:spcBef>
          <a:spcPct val="0"/>
        </a:spcBef>
        <a:buNone/>
        <a:defRPr sz="3600" kern="1200">
          <a:solidFill>
            <a:schemeClr val="tx1"/>
          </a:solidFill>
          <a:latin typeface="+mj-lt"/>
          <a:ea typeface="+mj-ea"/>
          <a:cs typeface="+mj-cs"/>
        </a:defRPr>
      </a:lvl1pPr>
    </p:titleStyle>
    <p:bodyStyle>
      <a:lvl1pPr marL="271463" marR="0" indent="-271463" algn="l" defTabSz="981075" rtl="0" eaLnBrk="1" fontAlgn="base" latinLnBrk="0" hangingPunct="1">
        <a:lnSpc>
          <a:spcPct val="100000"/>
        </a:lnSpc>
        <a:spcBef>
          <a:spcPct val="40000"/>
        </a:spcBef>
        <a:spcAft>
          <a:spcPct val="0"/>
        </a:spcAft>
        <a:buClr>
          <a:schemeClr val="accent3"/>
        </a:buClr>
        <a:buSzPts val="24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ts val="22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81334" rtl="0" eaLnBrk="1" latinLnBrk="0" hangingPunct="1">
        <a:defRPr sz="1800" kern="1200">
          <a:solidFill>
            <a:schemeClr val="tx1"/>
          </a:solidFill>
          <a:latin typeface="+mn-lt"/>
          <a:ea typeface="+mn-ea"/>
          <a:cs typeface="+mn-cs"/>
        </a:defRPr>
      </a:lvl1pPr>
      <a:lvl2pPr marL="490667" algn="l" defTabSz="981334" rtl="0" eaLnBrk="1" latinLnBrk="0" hangingPunct="1">
        <a:defRPr sz="1900" kern="1200">
          <a:solidFill>
            <a:schemeClr val="tx1"/>
          </a:solidFill>
          <a:latin typeface="+mn-lt"/>
          <a:ea typeface="+mn-ea"/>
          <a:cs typeface="+mn-cs"/>
        </a:defRPr>
      </a:lvl2pPr>
      <a:lvl3pPr marL="981334" algn="l" defTabSz="981334" rtl="0" eaLnBrk="1" latinLnBrk="0" hangingPunct="1">
        <a:defRPr sz="1900" kern="1200">
          <a:solidFill>
            <a:schemeClr val="tx1"/>
          </a:solidFill>
          <a:latin typeface="+mn-lt"/>
          <a:ea typeface="+mn-ea"/>
          <a:cs typeface="+mn-cs"/>
        </a:defRPr>
      </a:lvl3pPr>
      <a:lvl4pPr marL="1472001" algn="l" defTabSz="981334" rtl="0" eaLnBrk="1" latinLnBrk="0" hangingPunct="1">
        <a:defRPr sz="1900" kern="1200">
          <a:solidFill>
            <a:schemeClr val="tx1"/>
          </a:solidFill>
          <a:latin typeface="+mn-lt"/>
          <a:ea typeface="+mn-ea"/>
          <a:cs typeface="+mn-cs"/>
        </a:defRPr>
      </a:lvl4pPr>
      <a:lvl5pPr marL="1962668" algn="l" defTabSz="981334" rtl="0" eaLnBrk="1" latinLnBrk="0" hangingPunct="1">
        <a:defRPr sz="1900" kern="1200">
          <a:solidFill>
            <a:schemeClr val="tx1"/>
          </a:solidFill>
          <a:latin typeface="+mn-lt"/>
          <a:ea typeface="+mn-ea"/>
          <a:cs typeface="+mn-cs"/>
        </a:defRPr>
      </a:lvl5pPr>
      <a:lvl6pPr marL="2453335" algn="l" defTabSz="981334" rtl="0" eaLnBrk="1" latinLnBrk="0" hangingPunct="1">
        <a:defRPr sz="1900" kern="1200">
          <a:solidFill>
            <a:schemeClr val="tx1"/>
          </a:solidFill>
          <a:latin typeface="+mn-lt"/>
          <a:ea typeface="+mn-ea"/>
          <a:cs typeface="+mn-cs"/>
        </a:defRPr>
      </a:lvl6pPr>
      <a:lvl7pPr marL="2944002" algn="l" defTabSz="981334" rtl="0" eaLnBrk="1" latinLnBrk="0" hangingPunct="1">
        <a:defRPr sz="1900" kern="1200">
          <a:solidFill>
            <a:schemeClr val="tx1"/>
          </a:solidFill>
          <a:latin typeface="+mn-lt"/>
          <a:ea typeface="+mn-ea"/>
          <a:cs typeface="+mn-cs"/>
        </a:defRPr>
      </a:lvl7pPr>
      <a:lvl8pPr marL="3434669" algn="l" defTabSz="981334" rtl="0" eaLnBrk="1" latinLnBrk="0" hangingPunct="1">
        <a:defRPr sz="1900" kern="1200">
          <a:solidFill>
            <a:schemeClr val="tx1"/>
          </a:solidFill>
          <a:latin typeface="+mn-lt"/>
          <a:ea typeface="+mn-ea"/>
          <a:cs typeface="+mn-cs"/>
        </a:defRPr>
      </a:lvl8pPr>
      <a:lvl9pPr marL="3925336" algn="l" defTabSz="98133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6.emf"/><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6.emf"/><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collegeboard.org/psat-8-9"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6.tiff"/></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15.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collegereadiness.collegeboard.org/psat-8-9/k12-educators/dates" TargetMode="External"/><Relationship Id="rId2" Type="http://schemas.openxmlformats.org/officeDocument/2006/relationships/image" Target="../media/image13.em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15.xml"/><Relationship Id="rId4"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D496BBF-8038-F547-AE05-39FEA0EA13D4}"/>
              </a:ext>
              <a:ext uri="{C183D7F6-B498-43B3-948B-1728B52AA6E4}">
                <adec:decorative xmlns:adec="http://schemas.microsoft.com/office/drawing/2017/decorative" val="1"/>
              </a:ext>
            </a:extLst>
          </p:cNvPr>
          <p:cNvSpPr txBox="1"/>
          <p:nvPr/>
        </p:nvSpPr>
        <p:spPr>
          <a:xfrm>
            <a:off x="4055165" y="-212035"/>
            <a:ext cx="72768" cy="380480"/>
          </a:xfrm>
          <a:prstGeom prst="rect">
            <a:avLst/>
          </a:prstGeom>
          <a:noFill/>
        </p:spPr>
        <p:txBody>
          <a:bodyPr wrap="none" lIns="36000" tIns="36000" rIns="36000" bIns="36000" rtlCol="0">
            <a:spAutoFit/>
          </a:bodyPr>
          <a:lstStyle/>
          <a:p>
            <a:endParaRPr lang="en-US" sz="2000" dirty="0" err="1"/>
          </a:p>
        </p:txBody>
      </p:sp>
      <p:pic>
        <p:nvPicPr>
          <p:cNvPr id="9" name="Picture 8" descr="College Board P S A T 8 / 9 logo.&#10;">
            <a:extLst>
              <a:ext uri="{FF2B5EF4-FFF2-40B4-BE49-F238E27FC236}">
                <a16:creationId xmlns:a16="http://schemas.microsoft.com/office/drawing/2014/main" id="{383F328D-6182-994A-91C3-68D309FEC1F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932688" y="875136"/>
            <a:ext cx="2957569" cy="499870"/>
          </a:xfrm>
          <a:prstGeom prst="rect">
            <a:avLst/>
          </a:prstGeom>
        </p:spPr>
      </p:pic>
      <p:sp>
        <p:nvSpPr>
          <p:cNvPr id="13" name="Title 12"/>
          <p:cNvSpPr>
            <a:spLocks noGrp="1"/>
          </p:cNvSpPr>
          <p:nvPr>
            <p:ph type="ctrTitle"/>
          </p:nvPr>
        </p:nvSpPr>
        <p:spPr>
          <a:xfrm>
            <a:off x="933562" y="1725318"/>
            <a:ext cx="4964962" cy="1322682"/>
          </a:xfrm>
        </p:spPr>
        <p:txBody>
          <a:bodyPr/>
          <a:lstStyle/>
          <a:p>
            <a:r>
              <a:rPr lang="en-US" sz="5400" dirty="0"/>
              <a:t>Prepare for the PSAT</a:t>
            </a:r>
            <a:r>
              <a:rPr lang="en-US" sz="4800" baseline="34000" dirty="0"/>
              <a:t>™</a:t>
            </a:r>
            <a:r>
              <a:rPr lang="en-US" sz="5400" dirty="0"/>
              <a:t> 8/9</a:t>
            </a:r>
            <a:br>
              <a:rPr lang="en-US" sz="2600" baseline="100000" dirty="0"/>
            </a:br>
            <a:endParaRPr lang="en-US" sz="2600" baseline="100000" dirty="0"/>
          </a:p>
        </p:txBody>
      </p:sp>
      <p:pic>
        <p:nvPicPr>
          <p:cNvPr id="23" name="Picture Placeholder 22" descr="A student stands outside wearing a backpack and smiling.">
            <a:extLst>
              <a:ext uri="{FF2B5EF4-FFF2-40B4-BE49-F238E27FC236}">
                <a16:creationId xmlns:a16="http://schemas.microsoft.com/office/drawing/2014/main" id="{0A04756C-027A-DA46-804E-3627B0A41745}"/>
              </a:ext>
            </a:extLst>
          </p:cNvPr>
          <p:cNvPicPr>
            <a:picLocks noGrp="1" noChangeAspect="1"/>
          </p:cNvPicPr>
          <p:nvPr>
            <p:ph type="pic" sz="quarter" idx="12"/>
          </p:nvPr>
        </p:nvPicPr>
        <p:blipFill rotWithShape="1">
          <a:blip r:embed="rId3" cstate="email">
            <a:extLst>
              <a:ext uri="{28A0092B-C50C-407E-A947-70E740481C1C}">
                <a14:useLocalDpi xmlns:a14="http://schemas.microsoft.com/office/drawing/2010/main"/>
              </a:ext>
            </a:extLst>
          </a:blip>
          <a:srcRect/>
          <a:stretch/>
        </p:blipFill>
        <p:spPr>
          <a:xfrm>
            <a:off x="6390465" y="358775"/>
            <a:ext cx="6116539" cy="6126480"/>
          </a:xfrm>
        </p:spPr>
      </p:pic>
    </p:spTree>
    <p:extLst>
      <p:ext uri="{BB962C8B-B14F-4D97-AF65-F5344CB8AC3E}">
        <p14:creationId xmlns:p14="http://schemas.microsoft.com/office/powerpoint/2010/main" val="2058499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n icon of an open book.">
            <a:extLst>
              <a:ext uri="{FF2B5EF4-FFF2-40B4-BE49-F238E27FC236}">
                <a16:creationId xmlns:a16="http://schemas.microsoft.com/office/drawing/2014/main" id="{674DDE46-CF35-4E4B-928C-BFE1D3B97C4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99811" y="144146"/>
            <a:ext cx="640080" cy="640080"/>
          </a:xfrm>
          <a:prstGeom prst="rect">
            <a:avLst/>
          </a:prstGeom>
        </p:spPr>
      </p:pic>
      <p:sp>
        <p:nvSpPr>
          <p:cNvPr id="2" name="Title 1">
            <a:extLst>
              <a:ext uri="{FF2B5EF4-FFF2-40B4-BE49-F238E27FC236}">
                <a16:creationId xmlns:a16="http://schemas.microsoft.com/office/drawing/2014/main" id="{FA7FBF57-4C1A-B346-86E8-0F222F129265}"/>
              </a:ext>
            </a:extLst>
          </p:cNvPr>
          <p:cNvSpPr>
            <a:spLocks noGrp="1"/>
          </p:cNvSpPr>
          <p:nvPr>
            <p:ph type="title"/>
          </p:nvPr>
        </p:nvSpPr>
        <p:spPr/>
        <p:txBody>
          <a:bodyPr/>
          <a:lstStyle/>
          <a:p>
            <a:r>
              <a:rPr lang="en-US"/>
              <a:t>Reading Test</a:t>
            </a:r>
          </a:p>
        </p:txBody>
      </p:sp>
      <p:sp>
        <p:nvSpPr>
          <p:cNvPr id="3" name="Text Placeholder 2">
            <a:extLst>
              <a:ext uri="{FF2B5EF4-FFF2-40B4-BE49-F238E27FC236}">
                <a16:creationId xmlns:a16="http://schemas.microsoft.com/office/drawing/2014/main" id="{55FEE6F9-A62D-A54F-A95E-DDE07C449C30}"/>
              </a:ext>
            </a:extLst>
          </p:cNvPr>
          <p:cNvSpPr>
            <a:spLocks noGrp="1"/>
          </p:cNvSpPr>
          <p:nvPr>
            <p:ph type="body" sz="quarter" idx="10"/>
          </p:nvPr>
        </p:nvSpPr>
        <p:spPr/>
        <p:txBody>
          <a:bodyPr>
            <a:normAutofit/>
          </a:bodyPr>
          <a:lstStyle/>
          <a:p>
            <a:pPr>
              <a:spcBef>
                <a:spcPts val="960"/>
              </a:spcBef>
            </a:pPr>
            <a:r>
              <a:rPr lang="en-US" sz="2800" dirty="0"/>
              <a:t>5 passages</a:t>
            </a:r>
          </a:p>
          <a:p>
            <a:pPr>
              <a:spcBef>
                <a:spcPts val="960"/>
              </a:spcBef>
            </a:pPr>
            <a:r>
              <a:rPr lang="en-US" sz="2800" dirty="0"/>
              <a:t>42 passage-based questions; </a:t>
            </a:r>
            <a:br>
              <a:rPr lang="en-US" sz="2800" b="1" dirty="0"/>
            </a:br>
            <a:r>
              <a:rPr lang="en-US" sz="2800" dirty="0"/>
              <a:t>55 minutes </a:t>
            </a:r>
          </a:p>
        </p:txBody>
      </p:sp>
      <p:sp>
        <p:nvSpPr>
          <p:cNvPr id="4" name="TextBox 3">
            <a:extLst>
              <a:ext uri="{FF2B5EF4-FFF2-40B4-BE49-F238E27FC236}">
                <a16:creationId xmlns:a16="http://schemas.microsoft.com/office/drawing/2014/main" id="{C5577870-C452-C145-99A7-A6F6A4C3390A}"/>
              </a:ext>
            </a:extLst>
          </p:cNvPr>
          <p:cNvSpPr txBox="1"/>
          <p:nvPr/>
        </p:nvSpPr>
        <p:spPr>
          <a:xfrm>
            <a:off x="8644364" y="884729"/>
            <a:ext cx="3657600" cy="5453663"/>
          </a:xfrm>
          <a:prstGeom prst="rect">
            <a:avLst/>
          </a:prstGeom>
          <a:noFill/>
        </p:spPr>
        <p:txBody>
          <a:bodyPr wrap="square" lIns="36000" tIns="36000" rIns="36000" bIns="36000" rtlCol="0" anchor="ctr">
            <a:spAutoFit/>
          </a:bodyPr>
          <a:lstStyle/>
          <a:p>
            <a:r>
              <a:rPr lang="en-US" sz="2800" b="1" dirty="0">
                <a:solidFill>
                  <a:schemeClr val="tx2"/>
                </a:solidFill>
                <a:latin typeface="+mj-lt"/>
              </a:rPr>
              <a:t>Quick Facts</a:t>
            </a:r>
            <a:endParaRPr lang="en-US" sz="2000" dirty="0">
              <a:solidFill>
                <a:schemeClr val="tx2"/>
              </a:solidFill>
            </a:endParaRPr>
          </a:p>
          <a:p>
            <a:pPr marL="342900" indent="-342900">
              <a:spcBef>
                <a:spcPts val="960"/>
              </a:spcBef>
              <a:buFont typeface="Arial" panose="020B0604020202020204" pitchFamily="34" charset="0"/>
              <a:buChar char="•"/>
            </a:pPr>
            <a:r>
              <a:rPr lang="en-US" sz="2000" dirty="0">
                <a:solidFill>
                  <a:schemeClr val="tx2"/>
                </a:solidFill>
              </a:rPr>
              <a:t>All questions are multiple choice and based on passages. </a:t>
            </a:r>
          </a:p>
          <a:p>
            <a:pPr marL="342900" indent="-342900">
              <a:spcBef>
                <a:spcPts val="960"/>
              </a:spcBef>
              <a:buFont typeface="Arial" panose="020B0604020202020204" pitchFamily="34" charset="0"/>
              <a:buChar char="•"/>
            </a:pPr>
            <a:r>
              <a:rPr lang="en-US" sz="2000" dirty="0">
                <a:solidFill>
                  <a:schemeClr val="tx2"/>
                </a:solidFill>
              </a:rPr>
              <a:t>Some passages are paired with other passages or informational graphics such as graphs and tables. </a:t>
            </a:r>
          </a:p>
          <a:p>
            <a:pPr marL="342900" indent="-342900">
              <a:spcBef>
                <a:spcPts val="960"/>
              </a:spcBef>
              <a:buFont typeface="Arial" panose="020B0604020202020204" pitchFamily="34" charset="0"/>
              <a:buChar char="•"/>
            </a:pPr>
            <a:r>
              <a:rPr lang="en-US" sz="2000" dirty="0">
                <a:solidFill>
                  <a:schemeClr val="tx2"/>
                </a:solidFill>
              </a:rPr>
              <a:t>No mathematical computation is required.</a:t>
            </a:r>
          </a:p>
          <a:p>
            <a:pPr marL="342900" indent="-342900">
              <a:spcBef>
                <a:spcPts val="960"/>
              </a:spcBef>
              <a:buFont typeface="Arial" panose="020B0604020202020204" pitchFamily="34" charset="0"/>
              <a:buChar char="•"/>
            </a:pPr>
            <a:r>
              <a:rPr lang="en-US" sz="2000" dirty="0">
                <a:solidFill>
                  <a:schemeClr val="tx2"/>
                </a:solidFill>
              </a:rPr>
              <a:t>Topic-specific prior knowledge is never </a:t>
            </a:r>
            <a:r>
              <a:rPr lang="en-US" sz="2000" dirty="0">
                <a:solidFill>
                  <a:schemeClr val="accent2"/>
                </a:solidFill>
              </a:rPr>
              <a:t>tested. </a:t>
            </a:r>
          </a:p>
          <a:p>
            <a:pPr marL="342900" indent="-342900">
              <a:spcBef>
                <a:spcPts val="960"/>
              </a:spcBef>
              <a:buFont typeface="Arial" panose="020B0604020202020204" pitchFamily="34" charset="0"/>
              <a:buChar char="•"/>
            </a:pPr>
            <a:r>
              <a:rPr lang="en-US" sz="2000" dirty="0">
                <a:solidFill>
                  <a:schemeClr val="accent2"/>
                </a:solidFill>
                <a:latin typeface="Roboto"/>
              </a:rPr>
              <a:t>The Reading Test is part of the Evidence-Based Reading and Writing section.</a:t>
            </a:r>
            <a:r>
              <a:rPr lang="en-US" sz="2000" dirty="0">
                <a:solidFill>
                  <a:schemeClr val="tx2"/>
                </a:solidFill>
              </a:rPr>
              <a:t> </a:t>
            </a:r>
          </a:p>
        </p:txBody>
      </p:sp>
    </p:spTree>
    <p:extLst>
      <p:ext uri="{BB962C8B-B14F-4D97-AF65-F5344CB8AC3E}">
        <p14:creationId xmlns:p14="http://schemas.microsoft.com/office/powerpoint/2010/main" val="1375689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n icon of an open book.">
            <a:extLst>
              <a:ext uri="{FF2B5EF4-FFF2-40B4-BE49-F238E27FC236}">
                <a16:creationId xmlns:a16="http://schemas.microsoft.com/office/drawing/2014/main" id="{A1491BE4-DE5C-1A4F-9560-4E6849C0C125}"/>
              </a:ext>
            </a:extLst>
          </p:cNvPr>
          <p:cNvPicPr>
            <a:picLocks noChangeAspect="1"/>
          </p:cNvPicPr>
          <p:nvPr/>
        </p:nvPicPr>
        <p:blipFill>
          <a:blip r:embed="rId2"/>
          <a:stretch>
            <a:fillRect/>
          </a:stretch>
        </p:blipFill>
        <p:spPr>
          <a:xfrm>
            <a:off x="772232" y="2104045"/>
            <a:ext cx="3132503" cy="3015034"/>
          </a:xfrm>
          <a:prstGeom prst="rect">
            <a:avLst/>
          </a:prstGeom>
        </p:spPr>
      </p:pic>
      <p:sp>
        <p:nvSpPr>
          <p:cNvPr id="2" name="Title 1">
            <a:extLst>
              <a:ext uri="{FF2B5EF4-FFF2-40B4-BE49-F238E27FC236}">
                <a16:creationId xmlns:a16="http://schemas.microsoft.com/office/drawing/2014/main" id="{FF2F7CD3-7F64-8F4A-9CDB-61D324CFDE12}"/>
              </a:ext>
            </a:extLst>
          </p:cNvPr>
          <p:cNvSpPr>
            <a:spLocks noGrp="1"/>
          </p:cNvSpPr>
          <p:nvPr>
            <p:ph type="title"/>
          </p:nvPr>
        </p:nvSpPr>
        <p:spPr/>
        <p:txBody>
          <a:bodyPr/>
          <a:lstStyle/>
          <a:p>
            <a:r>
              <a:rPr lang="en-US"/>
              <a:t>Reading Test</a:t>
            </a:r>
          </a:p>
        </p:txBody>
      </p:sp>
      <p:sp>
        <p:nvSpPr>
          <p:cNvPr id="7" name="Subtitle 3">
            <a:extLst>
              <a:ext uri="{FF2B5EF4-FFF2-40B4-BE49-F238E27FC236}">
                <a16:creationId xmlns:a16="http://schemas.microsoft.com/office/drawing/2014/main" id="{AC7EDFFF-25AE-5A43-B46F-AE6543726C5A}"/>
              </a:ext>
            </a:extLst>
          </p:cNvPr>
          <p:cNvSpPr txBox="1">
            <a:spLocks/>
          </p:cNvSpPr>
          <p:nvPr/>
        </p:nvSpPr>
        <p:spPr>
          <a:xfrm>
            <a:off x="5202097" y="1136650"/>
            <a:ext cx="6858000" cy="561975"/>
          </a:xfrm>
          <a:prstGeom prst="rect">
            <a:avLst/>
          </a:prstGeom>
        </p:spPr>
        <p:txBody>
          <a:bodyPr vert="horz" lIns="0" tIns="45720" rIns="0" bIns="45720" rtlCol="0" anchor="t" anchorCtr="0">
            <a:normAutofit/>
          </a:bodyPr>
          <a:lstStyle>
            <a:lvl1pPr marL="271463" marR="0" indent="-271463" algn="l" defTabSz="981075" rtl="0" eaLnBrk="1" fontAlgn="base" latinLnBrk="0" hangingPunct="1">
              <a:lnSpc>
                <a:spcPct val="100000"/>
              </a:lnSpc>
              <a:spcBef>
                <a:spcPct val="40000"/>
              </a:spcBef>
              <a:spcAft>
                <a:spcPct val="0"/>
              </a:spcAft>
              <a:buClr>
                <a:schemeClr val="accent3"/>
              </a:buClr>
              <a:buSzPts val="24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ts val="22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buFont typeface="Verdana" pitchFamily="34" charset="0"/>
              <a:buNone/>
            </a:pPr>
            <a:r>
              <a:rPr lang="en-US" sz="2400" b="1">
                <a:solidFill>
                  <a:schemeClr val="accent3"/>
                </a:solidFill>
                <a:latin typeface="+mj-lt"/>
              </a:rPr>
              <a:t>What to Expect</a:t>
            </a:r>
          </a:p>
        </p:txBody>
      </p:sp>
      <p:sp>
        <p:nvSpPr>
          <p:cNvPr id="3" name="Text Placeholder 2">
            <a:extLst>
              <a:ext uri="{FF2B5EF4-FFF2-40B4-BE49-F238E27FC236}">
                <a16:creationId xmlns:a16="http://schemas.microsoft.com/office/drawing/2014/main" id="{1422E907-25D6-DF4E-B43B-0BFE2648893B}"/>
              </a:ext>
            </a:extLst>
          </p:cNvPr>
          <p:cNvSpPr>
            <a:spLocks noGrp="1"/>
          </p:cNvSpPr>
          <p:nvPr>
            <p:ph type="body" sz="quarter" idx="10"/>
          </p:nvPr>
        </p:nvSpPr>
        <p:spPr>
          <a:xfrm>
            <a:off x="5182119" y="1833214"/>
            <a:ext cx="7174637" cy="4643437"/>
          </a:xfrm>
        </p:spPr>
        <p:txBody>
          <a:bodyPr>
            <a:noAutofit/>
          </a:bodyPr>
          <a:lstStyle/>
          <a:p>
            <a:pPr marL="0" indent="0">
              <a:spcBef>
                <a:spcPts val="1872"/>
              </a:spcBef>
              <a:buNone/>
            </a:pPr>
            <a:r>
              <a:rPr lang="en-US" sz="2000"/>
              <a:t>In the Reading Test, students will encounter questions like those asked in a lively, thoughtful, evidence-based discussion. </a:t>
            </a:r>
          </a:p>
        </p:txBody>
      </p:sp>
    </p:spTree>
    <p:extLst>
      <p:ext uri="{BB962C8B-B14F-4D97-AF65-F5344CB8AC3E}">
        <p14:creationId xmlns:p14="http://schemas.microsoft.com/office/powerpoint/2010/main" val="686940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n icon of a pencil on paper.">
            <a:extLst>
              <a:ext uri="{FF2B5EF4-FFF2-40B4-BE49-F238E27FC236}">
                <a16:creationId xmlns:a16="http://schemas.microsoft.com/office/drawing/2014/main" id="{8FB21D8F-2CFC-8040-93B8-1721FC050D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06709" y="144564"/>
            <a:ext cx="640080" cy="640080"/>
          </a:xfrm>
          <a:prstGeom prst="rect">
            <a:avLst/>
          </a:prstGeom>
        </p:spPr>
      </p:pic>
      <p:sp>
        <p:nvSpPr>
          <p:cNvPr id="2" name="Title 1">
            <a:extLst>
              <a:ext uri="{FF2B5EF4-FFF2-40B4-BE49-F238E27FC236}">
                <a16:creationId xmlns:a16="http://schemas.microsoft.com/office/drawing/2014/main" id="{FA7FBF57-4C1A-B346-86E8-0F222F129265}"/>
              </a:ext>
            </a:extLst>
          </p:cNvPr>
          <p:cNvSpPr>
            <a:spLocks noGrp="1"/>
          </p:cNvSpPr>
          <p:nvPr>
            <p:ph type="title"/>
          </p:nvPr>
        </p:nvSpPr>
        <p:spPr/>
        <p:txBody>
          <a:bodyPr/>
          <a:lstStyle/>
          <a:p>
            <a:r>
              <a:rPr lang="en-US"/>
              <a:t>Writing and Language Test</a:t>
            </a:r>
          </a:p>
        </p:txBody>
      </p:sp>
      <p:sp>
        <p:nvSpPr>
          <p:cNvPr id="3" name="Text Placeholder 2">
            <a:extLst>
              <a:ext uri="{FF2B5EF4-FFF2-40B4-BE49-F238E27FC236}">
                <a16:creationId xmlns:a16="http://schemas.microsoft.com/office/drawing/2014/main" id="{55FEE6F9-A62D-A54F-A95E-DDE07C449C30}"/>
              </a:ext>
            </a:extLst>
          </p:cNvPr>
          <p:cNvSpPr>
            <a:spLocks noGrp="1"/>
          </p:cNvSpPr>
          <p:nvPr>
            <p:ph type="body" sz="quarter" idx="10"/>
          </p:nvPr>
        </p:nvSpPr>
        <p:spPr/>
        <p:txBody>
          <a:bodyPr>
            <a:normAutofit/>
          </a:bodyPr>
          <a:lstStyle/>
          <a:p>
            <a:pPr>
              <a:spcBef>
                <a:spcPts val="960"/>
              </a:spcBef>
            </a:pPr>
            <a:r>
              <a:rPr lang="en-US" sz="2800" dirty="0"/>
              <a:t>4 passages</a:t>
            </a:r>
          </a:p>
          <a:p>
            <a:pPr>
              <a:spcBef>
                <a:spcPts val="960"/>
              </a:spcBef>
            </a:pPr>
            <a:r>
              <a:rPr lang="en-US" sz="2800" dirty="0"/>
              <a:t>40 passage-based questions; </a:t>
            </a:r>
            <a:br>
              <a:rPr lang="en-US" sz="2800" b="1" dirty="0"/>
            </a:br>
            <a:r>
              <a:rPr lang="en-US" sz="2800" dirty="0"/>
              <a:t>30 minutes </a:t>
            </a:r>
          </a:p>
        </p:txBody>
      </p:sp>
      <p:sp>
        <p:nvSpPr>
          <p:cNvPr id="4" name="TextBox 3">
            <a:extLst>
              <a:ext uri="{FF2B5EF4-FFF2-40B4-BE49-F238E27FC236}">
                <a16:creationId xmlns:a16="http://schemas.microsoft.com/office/drawing/2014/main" id="{C5577870-C452-C145-99A7-A6F6A4C3390A}"/>
              </a:ext>
            </a:extLst>
          </p:cNvPr>
          <p:cNvSpPr txBox="1"/>
          <p:nvPr/>
        </p:nvSpPr>
        <p:spPr>
          <a:xfrm>
            <a:off x="8643871" y="884729"/>
            <a:ext cx="3657600" cy="5453663"/>
          </a:xfrm>
          <a:prstGeom prst="rect">
            <a:avLst/>
          </a:prstGeom>
          <a:noFill/>
        </p:spPr>
        <p:txBody>
          <a:bodyPr wrap="square" lIns="36000" tIns="36000" rIns="36000" bIns="36000" rtlCol="0" anchor="ctr">
            <a:spAutoFit/>
          </a:bodyPr>
          <a:lstStyle/>
          <a:p>
            <a:r>
              <a:rPr lang="en-US" sz="2800" b="1" dirty="0">
                <a:solidFill>
                  <a:schemeClr val="tx2"/>
                </a:solidFill>
                <a:latin typeface="+mj-lt"/>
              </a:rPr>
              <a:t>Quick Facts</a:t>
            </a:r>
            <a:endParaRPr lang="en-US" sz="2000" dirty="0">
              <a:solidFill>
                <a:schemeClr val="tx2"/>
              </a:solidFill>
            </a:endParaRPr>
          </a:p>
          <a:p>
            <a:pPr marL="342900" indent="-342900">
              <a:spcBef>
                <a:spcPts val="960"/>
              </a:spcBef>
              <a:buFont typeface="Arial" panose="020B0604020202020204" pitchFamily="34" charset="0"/>
              <a:buChar char="•"/>
            </a:pPr>
            <a:r>
              <a:rPr lang="en-US" sz="2000" dirty="0">
                <a:solidFill>
                  <a:schemeClr val="tx2"/>
                </a:solidFill>
              </a:rPr>
              <a:t>All questions are multiple choice and based on passages. </a:t>
            </a:r>
          </a:p>
          <a:p>
            <a:pPr marL="342900" indent="-342900">
              <a:spcBef>
                <a:spcPts val="960"/>
              </a:spcBef>
              <a:buFont typeface="Arial" panose="020B0604020202020204" pitchFamily="34" charset="0"/>
              <a:buChar char="•"/>
            </a:pPr>
            <a:r>
              <a:rPr lang="en-US" sz="2000" dirty="0">
                <a:solidFill>
                  <a:schemeClr val="tx2"/>
                </a:solidFill>
              </a:rPr>
              <a:t>Some passages are paired with informational graphics such as graphs and tables. </a:t>
            </a:r>
          </a:p>
          <a:p>
            <a:pPr marL="342900" indent="-342900">
              <a:spcBef>
                <a:spcPts val="960"/>
              </a:spcBef>
              <a:buFont typeface="Arial" panose="020B0604020202020204" pitchFamily="34" charset="0"/>
              <a:buChar char="•"/>
            </a:pPr>
            <a:r>
              <a:rPr lang="en-US" sz="2000" dirty="0">
                <a:solidFill>
                  <a:schemeClr val="tx2"/>
                </a:solidFill>
              </a:rPr>
              <a:t>No mathematical computation is required.</a:t>
            </a:r>
          </a:p>
          <a:p>
            <a:pPr marL="342900" indent="-342900">
              <a:spcBef>
                <a:spcPts val="960"/>
              </a:spcBef>
              <a:buFont typeface="Arial" panose="020B0604020202020204" pitchFamily="34" charset="0"/>
              <a:buChar char="•"/>
            </a:pPr>
            <a:r>
              <a:rPr lang="en-US" sz="2000" dirty="0">
                <a:solidFill>
                  <a:schemeClr val="tx2"/>
                </a:solidFill>
              </a:rPr>
              <a:t>Topic-specific prior knowled</a:t>
            </a:r>
            <a:r>
              <a:rPr lang="en-US" sz="2000" dirty="0">
                <a:solidFill>
                  <a:schemeClr val="accent2"/>
                </a:solidFill>
              </a:rPr>
              <a:t>ge is never tested.</a:t>
            </a:r>
          </a:p>
          <a:p>
            <a:pPr marL="342900" indent="-342900">
              <a:spcBef>
                <a:spcPts val="960"/>
              </a:spcBef>
              <a:buFont typeface="Arial" panose="020B0604020202020204" pitchFamily="34" charset="0"/>
              <a:buChar char="•"/>
            </a:pPr>
            <a:r>
              <a:rPr lang="en-US" sz="2000" dirty="0">
                <a:solidFill>
                  <a:schemeClr val="accent2"/>
                </a:solidFill>
                <a:latin typeface="Roboto"/>
              </a:rPr>
              <a:t>The Writing and Language Test is part of the Evidence-Based Reading and Writing section.</a:t>
            </a:r>
            <a:r>
              <a:rPr lang="en-US" sz="2000" dirty="0">
                <a:solidFill>
                  <a:schemeClr val="tx2"/>
                </a:solidFill>
              </a:rPr>
              <a:t> </a:t>
            </a:r>
          </a:p>
        </p:txBody>
      </p:sp>
    </p:spTree>
    <p:extLst>
      <p:ext uri="{BB962C8B-B14F-4D97-AF65-F5344CB8AC3E}">
        <p14:creationId xmlns:p14="http://schemas.microsoft.com/office/powerpoint/2010/main" val="569630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n icon of a pencil on paper.">
            <a:extLst>
              <a:ext uri="{FF2B5EF4-FFF2-40B4-BE49-F238E27FC236}">
                <a16:creationId xmlns:a16="http://schemas.microsoft.com/office/drawing/2014/main" id="{98DD7BCA-BB57-554B-8E31-0C27F28DE69B}"/>
              </a:ext>
            </a:extLst>
          </p:cNvPr>
          <p:cNvPicPr>
            <a:picLocks noChangeAspect="1"/>
          </p:cNvPicPr>
          <p:nvPr/>
        </p:nvPicPr>
        <p:blipFill>
          <a:blip r:embed="rId2"/>
          <a:stretch>
            <a:fillRect/>
          </a:stretch>
        </p:blipFill>
        <p:spPr>
          <a:xfrm>
            <a:off x="871087" y="2046922"/>
            <a:ext cx="3017520" cy="3017520"/>
          </a:xfrm>
          <a:prstGeom prst="rect">
            <a:avLst/>
          </a:prstGeom>
        </p:spPr>
      </p:pic>
      <p:sp>
        <p:nvSpPr>
          <p:cNvPr id="2" name="Title 1">
            <a:extLst>
              <a:ext uri="{FF2B5EF4-FFF2-40B4-BE49-F238E27FC236}">
                <a16:creationId xmlns:a16="http://schemas.microsoft.com/office/drawing/2014/main" id="{FF2F7CD3-7F64-8F4A-9CDB-61D324CFDE12}"/>
              </a:ext>
            </a:extLst>
          </p:cNvPr>
          <p:cNvSpPr>
            <a:spLocks noGrp="1"/>
          </p:cNvSpPr>
          <p:nvPr>
            <p:ph type="title"/>
          </p:nvPr>
        </p:nvSpPr>
        <p:spPr/>
        <p:txBody>
          <a:bodyPr/>
          <a:lstStyle/>
          <a:p>
            <a:r>
              <a:rPr lang="en-US" dirty="0"/>
              <a:t>Writing and Language Test</a:t>
            </a:r>
          </a:p>
        </p:txBody>
      </p:sp>
      <p:sp>
        <p:nvSpPr>
          <p:cNvPr id="4" name="Subtitle 3">
            <a:extLst>
              <a:ext uri="{FF2B5EF4-FFF2-40B4-BE49-F238E27FC236}">
                <a16:creationId xmlns:a16="http://schemas.microsoft.com/office/drawing/2014/main" id="{426F8608-7067-0C43-8D72-AAB42321CB18}"/>
              </a:ext>
            </a:extLst>
          </p:cNvPr>
          <p:cNvSpPr>
            <a:spLocks noGrp="1"/>
          </p:cNvSpPr>
          <p:nvPr>
            <p:ph type="subTitle" idx="4294967295"/>
          </p:nvPr>
        </p:nvSpPr>
        <p:spPr>
          <a:xfrm>
            <a:off x="5202097" y="1136650"/>
            <a:ext cx="6858000" cy="561975"/>
          </a:xfrm>
        </p:spPr>
        <p:txBody>
          <a:bodyPr lIns="0" rIns="0">
            <a:normAutofit/>
          </a:bodyPr>
          <a:lstStyle/>
          <a:p>
            <a:pPr marL="0" indent="0">
              <a:buNone/>
            </a:pPr>
            <a:r>
              <a:rPr lang="en-US" sz="2400" b="1">
                <a:solidFill>
                  <a:schemeClr val="accent3"/>
                </a:solidFill>
                <a:latin typeface="+mj-lt"/>
                <a:ea typeface="+mj-ea"/>
              </a:rPr>
              <a:t>What to Expect</a:t>
            </a:r>
          </a:p>
        </p:txBody>
      </p:sp>
      <p:sp>
        <p:nvSpPr>
          <p:cNvPr id="3" name="Text Placeholder 2">
            <a:extLst>
              <a:ext uri="{FF2B5EF4-FFF2-40B4-BE49-F238E27FC236}">
                <a16:creationId xmlns:a16="http://schemas.microsoft.com/office/drawing/2014/main" id="{1422E907-25D6-DF4E-B43B-0BFE2648893B}"/>
              </a:ext>
            </a:extLst>
          </p:cNvPr>
          <p:cNvSpPr>
            <a:spLocks noGrp="1"/>
          </p:cNvSpPr>
          <p:nvPr>
            <p:ph type="body" sz="quarter" idx="10"/>
          </p:nvPr>
        </p:nvSpPr>
        <p:spPr/>
        <p:txBody>
          <a:bodyPr>
            <a:noAutofit/>
          </a:bodyPr>
          <a:lstStyle/>
          <a:p>
            <a:pPr marL="0" indent="0">
              <a:buNone/>
            </a:pPr>
            <a:r>
              <a:rPr lang="en-US" sz="2000" dirty="0"/>
              <a:t>The Writing and Language Test puts students in the active role of an editor who is improving a written passage. Most questions ask students to decide which, if any, of the alternatives to an underlined portion of a passage most improves it. </a:t>
            </a:r>
          </a:p>
        </p:txBody>
      </p:sp>
    </p:spTree>
    <p:extLst>
      <p:ext uri="{BB962C8B-B14F-4D97-AF65-F5344CB8AC3E}">
        <p14:creationId xmlns:p14="http://schemas.microsoft.com/office/powerpoint/2010/main" val="2289932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ur icons: a plus sign, a negative sign, a multiplication sign, and a division sign.">
            <a:extLst>
              <a:ext uri="{FF2B5EF4-FFF2-40B4-BE49-F238E27FC236}">
                <a16:creationId xmlns:a16="http://schemas.microsoft.com/office/drawing/2014/main" id="{7BC94A1C-6921-184A-8C5C-28761333570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03854" y="144564"/>
            <a:ext cx="640080" cy="640080"/>
          </a:xfrm>
          <a:prstGeom prst="rect">
            <a:avLst/>
          </a:prstGeom>
        </p:spPr>
      </p:pic>
      <p:sp>
        <p:nvSpPr>
          <p:cNvPr id="2" name="Title 1">
            <a:extLst>
              <a:ext uri="{FF2B5EF4-FFF2-40B4-BE49-F238E27FC236}">
                <a16:creationId xmlns:a16="http://schemas.microsoft.com/office/drawing/2014/main" id="{FA7FBF57-4C1A-B346-86E8-0F222F129265}"/>
              </a:ext>
            </a:extLst>
          </p:cNvPr>
          <p:cNvSpPr>
            <a:spLocks noGrp="1"/>
          </p:cNvSpPr>
          <p:nvPr>
            <p:ph type="title"/>
          </p:nvPr>
        </p:nvSpPr>
        <p:spPr/>
        <p:txBody>
          <a:bodyPr/>
          <a:lstStyle/>
          <a:p>
            <a:r>
              <a:rPr lang="en-US"/>
              <a:t>Math Test</a:t>
            </a:r>
          </a:p>
        </p:txBody>
      </p:sp>
      <p:sp>
        <p:nvSpPr>
          <p:cNvPr id="3" name="Text Placeholder 2">
            <a:extLst>
              <a:ext uri="{FF2B5EF4-FFF2-40B4-BE49-F238E27FC236}">
                <a16:creationId xmlns:a16="http://schemas.microsoft.com/office/drawing/2014/main" id="{55FEE6F9-A62D-A54F-A95E-DDE07C449C30}"/>
              </a:ext>
            </a:extLst>
          </p:cNvPr>
          <p:cNvSpPr>
            <a:spLocks noGrp="1"/>
          </p:cNvSpPr>
          <p:nvPr>
            <p:ph type="body" sz="quarter" idx="10"/>
          </p:nvPr>
        </p:nvSpPr>
        <p:spPr/>
        <p:txBody>
          <a:bodyPr>
            <a:normAutofit/>
          </a:bodyPr>
          <a:lstStyle/>
          <a:p>
            <a:pPr>
              <a:spcBef>
                <a:spcPts val="960"/>
              </a:spcBef>
            </a:pPr>
            <a:r>
              <a:rPr lang="en-US" sz="2800" dirty="0"/>
              <a:t>2 test sections; 60 minutes </a:t>
            </a:r>
          </a:p>
          <a:p>
            <a:pPr>
              <a:spcBef>
                <a:spcPts val="960"/>
              </a:spcBef>
            </a:pPr>
            <a:r>
              <a:rPr lang="en-US" sz="2800" dirty="0"/>
              <a:t>38 questions (31 multiple choice, </a:t>
            </a:r>
            <a:br>
              <a:rPr lang="en-US" sz="2800" dirty="0"/>
            </a:br>
            <a:r>
              <a:rPr lang="en-US" sz="2800" dirty="0"/>
              <a:t>7 student-produced responses)</a:t>
            </a:r>
          </a:p>
        </p:txBody>
      </p:sp>
      <p:sp>
        <p:nvSpPr>
          <p:cNvPr id="4" name="TextBox 3">
            <a:extLst>
              <a:ext uri="{FF2B5EF4-FFF2-40B4-BE49-F238E27FC236}">
                <a16:creationId xmlns:a16="http://schemas.microsoft.com/office/drawing/2014/main" id="{C5577870-C452-C145-99A7-A6F6A4C3390A}"/>
              </a:ext>
            </a:extLst>
          </p:cNvPr>
          <p:cNvSpPr txBox="1"/>
          <p:nvPr/>
        </p:nvSpPr>
        <p:spPr>
          <a:xfrm>
            <a:off x="8600773" y="1320747"/>
            <a:ext cx="3657600" cy="4581630"/>
          </a:xfrm>
          <a:prstGeom prst="rect">
            <a:avLst/>
          </a:prstGeom>
          <a:noFill/>
        </p:spPr>
        <p:txBody>
          <a:bodyPr wrap="square" lIns="36000" tIns="36000" rIns="36000" bIns="36000" rtlCol="0" anchor="ctr">
            <a:spAutoFit/>
          </a:bodyPr>
          <a:lstStyle/>
          <a:p>
            <a:pPr>
              <a:spcBef>
                <a:spcPts val="960"/>
              </a:spcBef>
            </a:pPr>
            <a:r>
              <a:rPr lang="en-US" sz="2800" b="1" dirty="0">
                <a:solidFill>
                  <a:schemeClr val="tx2"/>
                </a:solidFill>
                <a:latin typeface="+mj-lt"/>
              </a:rPr>
              <a:t>Quick Facts</a:t>
            </a:r>
            <a:endParaRPr lang="en-US" sz="2000" dirty="0">
              <a:solidFill>
                <a:schemeClr val="tx2"/>
              </a:solidFill>
            </a:endParaRPr>
          </a:p>
          <a:p>
            <a:pPr marL="342900" indent="-342900">
              <a:spcBef>
                <a:spcPts val="960"/>
              </a:spcBef>
              <a:buFont typeface="Arial" panose="020B0604020202020204" pitchFamily="34" charset="0"/>
              <a:buChar char="•"/>
            </a:pPr>
            <a:r>
              <a:rPr lang="en-US" sz="2000" dirty="0">
                <a:solidFill>
                  <a:schemeClr val="tx2"/>
                </a:solidFill>
              </a:rPr>
              <a:t>Most math questions will </a:t>
            </a:r>
            <a:br>
              <a:rPr lang="en-US" sz="2000" dirty="0">
                <a:solidFill>
                  <a:schemeClr val="tx2"/>
                </a:solidFill>
              </a:rPr>
            </a:br>
            <a:r>
              <a:rPr lang="en-US" sz="2000" dirty="0">
                <a:solidFill>
                  <a:schemeClr val="tx2"/>
                </a:solidFill>
              </a:rPr>
              <a:t>be multiple choice, but </a:t>
            </a:r>
            <a:br>
              <a:rPr lang="en-US" sz="2000" dirty="0">
                <a:solidFill>
                  <a:schemeClr val="tx2"/>
                </a:solidFill>
              </a:rPr>
            </a:br>
            <a:r>
              <a:rPr lang="en-US" sz="2000" dirty="0">
                <a:solidFill>
                  <a:schemeClr val="tx2"/>
                </a:solidFill>
              </a:rPr>
              <a:t>some will be student-produced responses.  </a:t>
            </a:r>
          </a:p>
          <a:p>
            <a:pPr marL="342900" indent="-342900">
              <a:spcBef>
                <a:spcPts val="960"/>
              </a:spcBef>
              <a:buFont typeface="Arial" panose="020B0604020202020204" pitchFamily="34" charset="0"/>
              <a:buChar char="•"/>
            </a:pPr>
            <a:r>
              <a:rPr lang="en-US" sz="2000" dirty="0">
                <a:solidFill>
                  <a:schemeClr val="tx2"/>
                </a:solidFill>
              </a:rPr>
              <a:t>The Math Test is divided into 2 portions: </a:t>
            </a:r>
            <a:br>
              <a:rPr lang="en-US" sz="2000" dirty="0">
                <a:solidFill>
                  <a:schemeClr val="tx2"/>
                </a:solidFill>
              </a:rPr>
            </a:br>
            <a:r>
              <a:rPr lang="en-US" sz="2000" dirty="0">
                <a:solidFill>
                  <a:schemeClr val="tx2"/>
                </a:solidFill>
              </a:rPr>
              <a:t>Math Test – No Calculator and Math Test – Calculator.</a:t>
            </a:r>
          </a:p>
          <a:p>
            <a:pPr marL="342900" indent="-342900">
              <a:spcBef>
                <a:spcPts val="960"/>
              </a:spcBef>
              <a:buFont typeface="Arial" panose="020B0604020202020204" pitchFamily="34" charset="0"/>
              <a:buChar char="•"/>
            </a:pPr>
            <a:r>
              <a:rPr lang="en-US" sz="2000" dirty="0">
                <a:solidFill>
                  <a:schemeClr val="tx2"/>
                </a:solidFill>
              </a:rPr>
              <a:t>Some parts of the test </a:t>
            </a:r>
            <a:br>
              <a:rPr lang="en-US" sz="2000" dirty="0">
                <a:solidFill>
                  <a:schemeClr val="tx2"/>
                </a:solidFill>
              </a:rPr>
            </a:br>
            <a:r>
              <a:rPr lang="en-US" sz="2000" dirty="0">
                <a:solidFill>
                  <a:schemeClr val="tx2"/>
                </a:solidFill>
              </a:rPr>
              <a:t>will present a scenario and then ask several questions about it.</a:t>
            </a:r>
          </a:p>
        </p:txBody>
      </p:sp>
    </p:spTree>
    <p:extLst>
      <p:ext uri="{BB962C8B-B14F-4D97-AF65-F5344CB8AC3E}">
        <p14:creationId xmlns:p14="http://schemas.microsoft.com/office/powerpoint/2010/main" val="2430485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our icons: a plus sign, a negative sign, a multiplication sign, and a division sign.">
            <a:extLst>
              <a:ext uri="{FF2B5EF4-FFF2-40B4-BE49-F238E27FC236}">
                <a16:creationId xmlns:a16="http://schemas.microsoft.com/office/drawing/2014/main" id="{E2A72269-020C-1446-BBCC-D21CCDFC943E}"/>
              </a:ext>
            </a:extLst>
          </p:cNvPr>
          <p:cNvPicPr>
            <a:picLocks noChangeAspect="1"/>
          </p:cNvPicPr>
          <p:nvPr/>
        </p:nvPicPr>
        <p:blipFill>
          <a:blip r:embed="rId2"/>
          <a:stretch>
            <a:fillRect/>
          </a:stretch>
        </p:blipFill>
        <p:spPr>
          <a:xfrm>
            <a:off x="871089" y="2102802"/>
            <a:ext cx="2980267" cy="3017520"/>
          </a:xfrm>
          <a:prstGeom prst="rect">
            <a:avLst/>
          </a:prstGeom>
        </p:spPr>
      </p:pic>
      <p:sp>
        <p:nvSpPr>
          <p:cNvPr id="2" name="Title 1">
            <a:extLst>
              <a:ext uri="{FF2B5EF4-FFF2-40B4-BE49-F238E27FC236}">
                <a16:creationId xmlns:a16="http://schemas.microsoft.com/office/drawing/2014/main" id="{FF2F7CD3-7F64-8F4A-9CDB-61D324CFDE12}"/>
              </a:ext>
            </a:extLst>
          </p:cNvPr>
          <p:cNvSpPr>
            <a:spLocks noGrp="1"/>
          </p:cNvSpPr>
          <p:nvPr>
            <p:ph type="title"/>
          </p:nvPr>
        </p:nvSpPr>
        <p:spPr/>
        <p:txBody>
          <a:bodyPr/>
          <a:lstStyle/>
          <a:p>
            <a:r>
              <a:rPr lang="en-US"/>
              <a:t>Math Test</a:t>
            </a:r>
          </a:p>
        </p:txBody>
      </p:sp>
      <p:sp>
        <p:nvSpPr>
          <p:cNvPr id="4" name="Subtitle 3">
            <a:extLst>
              <a:ext uri="{FF2B5EF4-FFF2-40B4-BE49-F238E27FC236}">
                <a16:creationId xmlns:a16="http://schemas.microsoft.com/office/drawing/2014/main" id="{426F8608-7067-0C43-8D72-AAB42321CB18}"/>
              </a:ext>
            </a:extLst>
          </p:cNvPr>
          <p:cNvSpPr>
            <a:spLocks noGrp="1"/>
          </p:cNvSpPr>
          <p:nvPr>
            <p:ph type="subTitle" idx="4294967295"/>
          </p:nvPr>
        </p:nvSpPr>
        <p:spPr>
          <a:xfrm>
            <a:off x="5202097" y="1136650"/>
            <a:ext cx="6858000" cy="561975"/>
          </a:xfrm>
        </p:spPr>
        <p:txBody>
          <a:bodyPr lIns="0" rIns="0">
            <a:normAutofit/>
          </a:bodyPr>
          <a:lstStyle/>
          <a:p>
            <a:pPr marL="0" indent="0">
              <a:buNone/>
            </a:pPr>
            <a:r>
              <a:rPr lang="en-US" sz="2400" b="1">
                <a:solidFill>
                  <a:schemeClr val="accent3"/>
                </a:solidFill>
                <a:latin typeface="+mj-lt"/>
              </a:rPr>
              <a:t>What to Expect</a:t>
            </a:r>
          </a:p>
        </p:txBody>
      </p:sp>
      <p:sp>
        <p:nvSpPr>
          <p:cNvPr id="3" name="Text Placeholder 2">
            <a:extLst>
              <a:ext uri="{FF2B5EF4-FFF2-40B4-BE49-F238E27FC236}">
                <a16:creationId xmlns:a16="http://schemas.microsoft.com/office/drawing/2014/main" id="{1422E907-25D6-DF4E-B43B-0BFE2648893B}"/>
              </a:ext>
            </a:extLst>
          </p:cNvPr>
          <p:cNvSpPr>
            <a:spLocks noGrp="1"/>
          </p:cNvSpPr>
          <p:nvPr>
            <p:ph type="body" sz="quarter" idx="10"/>
          </p:nvPr>
        </p:nvSpPr>
        <p:spPr>
          <a:xfrm>
            <a:off x="5182120" y="1833214"/>
            <a:ext cx="6775722" cy="4643437"/>
          </a:xfrm>
        </p:spPr>
        <p:txBody>
          <a:bodyPr>
            <a:noAutofit/>
          </a:bodyPr>
          <a:lstStyle/>
          <a:p>
            <a:pPr marL="0" indent="0">
              <a:buNone/>
            </a:pPr>
            <a:r>
              <a:rPr lang="en-US" sz="2000" dirty="0"/>
              <a:t>The Math Test focuses on the math that matters most for college and career readiness. To succeed on the Math Test, students will need to demonstrate mathematical practices, such as problem solving and using appropriate tools strategically. </a:t>
            </a:r>
          </a:p>
        </p:txBody>
      </p:sp>
    </p:spTree>
    <p:extLst>
      <p:ext uri="{BB962C8B-B14F-4D97-AF65-F5344CB8AC3E}">
        <p14:creationId xmlns:p14="http://schemas.microsoft.com/office/powerpoint/2010/main" val="2324626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our icons: a plus sign, a negative sign, a multiplication sign, and a division sign.">
            <a:extLst>
              <a:ext uri="{FF2B5EF4-FFF2-40B4-BE49-F238E27FC236}">
                <a16:creationId xmlns:a16="http://schemas.microsoft.com/office/drawing/2014/main" id="{1960DB0F-49BE-8C4D-A3CB-3AA7AC91A53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053440" y="144564"/>
            <a:ext cx="640080" cy="640080"/>
          </a:xfrm>
          <a:prstGeom prst="rect">
            <a:avLst/>
          </a:prstGeom>
        </p:spPr>
      </p:pic>
      <p:pic>
        <p:nvPicPr>
          <p:cNvPr id="9" name="Picture 8" descr="An icon of a calculator. ">
            <a:extLst>
              <a:ext uri="{FF2B5EF4-FFF2-40B4-BE49-F238E27FC236}">
                <a16:creationId xmlns:a16="http://schemas.microsoft.com/office/drawing/2014/main" id="{E399FD41-4E51-7145-95F0-A50AD1859C7C}"/>
              </a:ext>
            </a:extLst>
          </p:cNvPr>
          <p:cNvPicPr>
            <a:picLocks noChangeAspect="1"/>
          </p:cNvPicPr>
          <p:nvPr/>
        </p:nvPicPr>
        <p:blipFill>
          <a:blip r:embed="rId3"/>
          <a:stretch>
            <a:fillRect/>
          </a:stretch>
        </p:blipFill>
        <p:spPr>
          <a:xfrm>
            <a:off x="1053646" y="2102802"/>
            <a:ext cx="2564892" cy="3017520"/>
          </a:xfrm>
          <a:prstGeom prst="rect">
            <a:avLst/>
          </a:prstGeom>
        </p:spPr>
      </p:pic>
      <p:sp>
        <p:nvSpPr>
          <p:cNvPr id="2" name="Title 1">
            <a:extLst>
              <a:ext uri="{FF2B5EF4-FFF2-40B4-BE49-F238E27FC236}">
                <a16:creationId xmlns:a16="http://schemas.microsoft.com/office/drawing/2014/main" id="{FF2F7CD3-7F64-8F4A-9CDB-61D324CFDE12}"/>
              </a:ext>
            </a:extLst>
          </p:cNvPr>
          <p:cNvSpPr>
            <a:spLocks noGrp="1"/>
          </p:cNvSpPr>
          <p:nvPr>
            <p:ph type="title"/>
          </p:nvPr>
        </p:nvSpPr>
        <p:spPr/>
        <p:txBody>
          <a:bodyPr/>
          <a:lstStyle/>
          <a:p>
            <a:r>
              <a:rPr lang="en-US"/>
              <a:t>Math Section</a:t>
            </a:r>
          </a:p>
        </p:txBody>
      </p:sp>
      <p:sp>
        <p:nvSpPr>
          <p:cNvPr id="4" name="Subtitle 3">
            <a:extLst>
              <a:ext uri="{FF2B5EF4-FFF2-40B4-BE49-F238E27FC236}">
                <a16:creationId xmlns:a16="http://schemas.microsoft.com/office/drawing/2014/main" id="{426F8608-7067-0C43-8D72-AAB42321CB18}"/>
              </a:ext>
            </a:extLst>
          </p:cNvPr>
          <p:cNvSpPr>
            <a:spLocks noGrp="1"/>
          </p:cNvSpPr>
          <p:nvPr>
            <p:ph type="subTitle" idx="4294967295"/>
          </p:nvPr>
        </p:nvSpPr>
        <p:spPr>
          <a:xfrm>
            <a:off x="5202097" y="1136650"/>
            <a:ext cx="6858000" cy="561975"/>
          </a:xfrm>
        </p:spPr>
        <p:txBody>
          <a:bodyPr lIns="0" rIns="0">
            <a:normAutofit/>
          </a:bodyPr>
          <a:lstStyle/>
          <a:p>
            <a:pPr marL="0" indent="0">
              <a:buNone/>
            </a:pPr>
            <a:r>
              <a:rPr lang="en-US" sz="2400" b="1">
                <a:solidFill>
                  <a:schemeClr val="accent3"/>
                </a:solidFill>
                <a:latin typeface="+mj-lt"/>
              </a:rPr>
              <a:t>Math Test — Calculator</a:t>
            </a:r>
          </a:p>
        </p:txBody>
      </p:sp>
      <p:sp>
        <p:nvSpPr>
          <p:cNvPr id="3" name="Text Placeholder 2">
            <a:extLst>
              <a:ext uri="{FF2B5EF4-FFF2-40B4-BE49-F238E27FC236}">
                <a16:creationId xmlns:a16="http://schemas.microsoft.com/office/drawing/2014/main" id="{1422E907-25D6-DF4E-B43B-0BFE2648893B}"/>
              </a:ext>
            </a:extLst>
          </p:cNvPr>
          <p:cNvSpPr>
            <a:spLocks noGrp="1"/>
          </p:cNvSpPr>
          <p:nvPr>
            <p:ph type="body" sz="quarter" idx="10"/>
          </p:nvPr>
        </p:nvSpPr>
        <p:spPr/>
        <p:txBody>
          <a:bodyPr>
            <a:noAutofit/>
          </a:bodyPr>
          <a:lstStyle/>
          <a:p>
            <a:pPr marL="0" indent="0">
              <a:buNone/>
            </a:pPr>
            <a:r>
              <a:rPr lang="en-US" sz="2000" b="1"/>
              <a:t>Students: Know Your Calculator</a:t>
            </a:r>
          </a:p>
          <a:p>
            <a:r>
              <a:rPr lang="en-US" sz="2000"/>
              <a:t>A scientific or graphing calculator is recommended. </a:t>
            </a:r>
          </a:p>
          <a:p>
            <a:r>
              <a:rPr lang="en-US" sz="2000"/>
              <a:t>Students should bring a familiar calculator. Test day is not the time to figure out how to use a new calculator.</a:t>
            </a:r>
          </a:p>
        </p:txBody>
      </p:sp>
    </p:spTree>
    <p:extLst>
      <p:ext uri="{BB962C8B-B14F-4D97-AF65-F5344CB8AC3E}">
        <p14:creationId xmlns:p14="http://schemas.microsoft.com/office/powerpoint/2010/main" val="1642907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our icons: a plus sign, a negative sign, a multiplication sign, and a division sign.">
            <a:extLst>
              <a:ext uri="{FF2B5EF4-FFF2-40B4-BE49-F238E27FC236}">
                <a16:creationId xmlns:a16="http://schemas.microsoft.com/office/drawing/2014/main" id="{1960DB0F-49BE-8C4D-A3CB-3AA7AC91A53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053440" y="144564"/>
            <a:ext cx="640080" cy="640080"/>
          </a:xfrm>
          <a:prstGeom prst="rect">
            <a:avLst/>
          </a:prstGeom>
        </p:spPr>
      </p:pic>
      <p:pic>
        <p:nvPicPr>
          <p:cNvPr id="9" name="Picture 8" descr="An icon of a calculator. ">
            <a:extLst>
              <a:ext uri="{FF2B5EF4-FFF2-40B4-BE49-F238E27FC236}">
                <a16:creationId xmlns:a16="http://schemas.microsoft.com/office/drawing/2014/main" id="{A60B693D-1A00-854E-BAC1-E464F5558316}"/>
              </a:ext>
            </a:extLst>
          </p:cNvPr>
          <p:cNvPicPr>
            <a:picLocks noChangeAspect="1"/>
          </p:cNvPicPr>
          <p:nvPr/>
        </p:nvPicPr>
        <p:blipFill>
          <a:blip r:embed="rId3"/>
          <a:stretch>
            <a:fillRect/>
          </a:stretch>
        </p:blipFill>
        <p:spPr>
          <a:xfrm>
            <a:off x="1053646" y="2102802"/>
            <a:ext cx="2564892" cy="3017520"/>
          </a:xfrm>
          <a:prstGeom prst="rect">
            <a:avLst/>
          </a:prstGeom>
        </p:spPr>
      </p:pic>
      <p:sp>
        <p:nvSpPr>
          <p:cNvPr id="2" name="Title 1">
            <a:extLst>
              <a:ext uri="{FF2B5EF4-FFF2-40B4-BE49-F238E27FC236}">
                <a16:creationId xmlns:a16="http://schemas.microsoft.com/office/drawing/2014/main" id="{FF2F7CD3-7F64-8F4A-9CDB-61D324CFDE12}"/>
              </a:ext>
            </a:extLst>
          </p:cNvPr>
          <p:cNvSpPr>
            <a:spLocks noGrp="1"/>
          </p:cNvSpPr>
          <p:nvPr>
            <p:ph type="title"/>
          </p:nvPr>
        </p:nvSpPr>
        <p:spPr/>
        <p:txBody>
          <a:bodyPr/>
          <a:lstStyle/>
          <a:p>
            <a:r>
              <a:rPr lang="en-US"/>
              <a:t>Math Section</a:t>
            </a:r>
          </a:p>
        </p:txBody>
      </p:sp>
      <p:sp>
        <p:nvSpPr>
          <p:cNvPr id="4" name="Subtitle 3">
            <a:extLst>
              <a:ext uri="{FF2B5EF4-FFF2-40B4-BE49-F238E27FC236}">
                <a16:creationId xmlns:a16="http://schemas.microsoft.com/office/drawing/2014/main" id="{426F8608-7067-0C43-8D72-AAB42321CB18}"/>
              </a:ext>
            </a:extLst>
          </p:cNvPr>
          <p:cNvSpPr>
            <a:spLocks noGrp="1"/>
          </p:cNvSpPr>
          <p:nvPr>
            <p:ph type="subTitle" idx="4294967295"/>
          </p:nvPr>
        </p:nvSpPr>
        <p:spPr>
          <a:xfrm>
            <a:off x="5202097" y="1136650"/>
            <a:ext cx="6858000" cy="561975"/>
          </a:xfrm>
        </p:spPr>
        <p:txBody>
          <a:bodyPr lIns="0" rIns="0">
            <a:normAutofit/>
          </a:bodyPr>
          <a:lstStyle/>
          <a:p>
            <a:pPr marL="0" indent="0">
              <a:buNone/>
            </a:pPr>
            <a:r>
              <a:rPr lang="en-US" sz="2400" b="1">
                <a:solidFill>
                  <a:schemeClr val="accent3"/>
                </a:solidFill>
                <a:latin typeface="+mj-lt"/>
              </a:rPr>
              <a:t>Math Test — Calculator</a:t>
            </a:r>
          </a:p>
        </p:txBody>
      </p:sp>
      <p:sp>
        <p:nvSpPr>
          <p:cNvPr id="3" name="Text Placeholder 2">
            <a:extLst>
              <a:ext uri="{FF2B5EF4-FFF2-40B4-BE49-F238E27FC236}">
                <a16:creationId xmlns:a16="http://schemas.microsoft.com/office/drawing/2014/main" id="{1422E907-25D6-DF4E-B43B-0BFE2648893B}"/>
              </a:ext>
            </a:extLst>
          </p:cNvPr>
          <p:cNvSpPr>
            <a:spLocks noGrp="1"/>
          </p:cNvSpPr>
          <p:nvPr>
            <p:ph type="body" sz="quarter" idx="10"/>
          </p:nvPr>
        </p:nvSpPr>
        <p:spPr/>
        <p:txBody>
          <a:bodyPr>
            <a:noAutofit/>
          </a:bodyPr>
          <a:lstStyle/>
          <a:p>
            <a:pPr marL="0" indent="0">
              <a:buNone/>
            </a:pPr>
            <a:r>
              <a:rPr lang="en-US" sz="2000" b="1" dirty="0"/>
              <a:t>Additional Calculator Tips for Students</a:t>
            </a:r>
            <a:endParaRPr lang="en-US" sz="2000" dirty="0"/>
          </a:p>
          <a:p>
            <a:r>
              <a:rPr lang="en-US" sz="2000" dirty="0"/>
              <a:t>Don’t try to use your calculator on every question—no question requires one. </a:t>
            </a:r>
          </a:p>
          <a:p>
            <a:r>
              <a:rPr lang="en-US" sz="2000" dirty="0"/>
              <a:t>Decide how to solve each problem; then decide whether to </a:t>
            </a:r>
            <a:br>
              <a:rPr lang="en-US" sz="2000" dirty="0"/>
            </a:br>
            <a:r>
              <a:rPr lang="en-US" sz="2000" dirty="0"/>
              <a:t>use a calculator.</a:t>
            </a:r>
          </a:p>
          <a:p>
            <a:r>
              <a:rPr lang="en-US" sz="2000" dirty="0"/>
              <a:t>Make sure your calculator is in good working order with fresh batteries.</a:t>
            </a:r>
          </a:p>
          <a:p>
            <a:r>
              <a:rPr lang="en-US" sz="2000" dirty="0"/>
              <a:t>Students will not be permitted to use laptops or other computers, tablets, cell phones or smartphones, etc. Please reference the student guide for a complete list of prohibited items.</a:t>
            </a:r>
          </a:p>
        </p:txBody>
      </p:sp>
    </p:spTree>
    <p:extLst>
      <p:ext uri="{BB962C8B-B14F-4D97-AF65-F5344CB8AC3E}">
        <p14:creationId xmlns:p14="http://schemas.microsoft.com/office/powerpoint/2010/main" val="3357493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figure is shown comparing scores on the S A T, the P S A T 10 and P S A T N M S Q T, and the P S A T 8 9. At the bottom a horizontal line with 0 on the left and 800 on the right, and light gray line marks every 100 from 0 to 800, shows the test score. A horizontal orange bar above the scores goes from 120 to 720 and shows the possible P S A T 8 9 scores. A horizontal dark blue bar above the scores goes from 160 to 760 and shows the possible P S A T 10 and P S A T N M S Q T scores. A horizontal medium blue bar above the scores goes from 200 to 800 and shows the possible S A T scores.">
            <a:extLst>
              <a:ext uri="{FF2B5EF4-FFF2-40B4-BE49-F238E27FC236}">
                <a16:creationId xmlns:a16="http://schemas.microsoft.com/office/drawing/2014/main" id="{D719BD2E-70EE-4E47-A3A1-78130827877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011680" y="1005840"/>
            <a:ext cx="8781966" cy="4140200"/>
          </a:xfrm>
          <a:prstGeom prst="rect">
            <a:avLst/>
          </a:prstGeom>
        </p:spPr>
      </p:pic>
      <p:sp>
        <p:nvSpPr>
          <p:cNvPr id="2" name="Title 1">
            <a:extLst>
              <a:ext uri="{FF2B5EF4-FFF2-40B4-BE49-F238E27FC236}">
                <a16:creationId xmlns:a16="http://schemas.microsoft.com/office/drawing/2014/main" id="{62676313-1317-BF4D-89D7-B4C3ACB75E28}"/>
              </a:ext>
            </a:extLst>
          </p:cNvPr>
          <p:cNvSpPr>
            <a:spLocks noGrp="1"/>
          </p:cNvSpPr>
          <p:nvPr>
            <p:ph type="title"/>
          </p:nvPr>
        </p:nvSpPr>
        <p:spPr/>
        <p:txBody>
          <a:bodyPr/>
          <a:lstStyle/>
          <a:p>
            <a:r>
              <a:rPr lang="en-US" dirty="0"/>
              <a:t>How Does the PSAT 8/9 Connect to the PSAT 10, PSAT/NMSQT, and SAT?</a:t>
            </a:r>
          </a:p>
        </p:txBody>
      </p:sp>
      <p:sp>
        <p:nvSpPr>
          <p:cNvPr id="4" name="Rectangle 3">
            <a:extLst>
              <a:ext uri="{FF2B5EF4-FFF2-40B4-BE49-F238E27FC236}">
                <a16:creationId xmlns:a16="http://schemas.microsoft.com/office/drawing/2014/main" id="{5CEBC1A5-7A19-E84F-9E0D-09C0798CDBF2}"/>
              </a:ext>
            </a:extLst>
          </p:cNvPr>
          <p:cNvSpPr/>
          <p:nvPr/>
        </p:nvSpPr>
        <p:spPr>
          <a:xfrm>
            <a:off x="970726" y="4756334"/>
            <a:ext cx="4497168" cy="400110"/>
          </a:xfrm>
          <a:prstGeom prst="rect">
            <a:avLst/>
          </a:prstGeom>
        </p:spPr>
        <p:txBody>
          <a:bodyPr wrap="square" lIns="0">
            <a:spAutoFit/>
          </a:bodyPr>
          <a:lstStyle/>
          <a:p>
            <a:r>
              <a:rPr lang="en-US" sz="2000" b="1" dirty="0">
                <a:solidFill>
                  <a:schemeClr val="accent3"/>
                </a:solidFill>
                <a:latin typeface="+mj-lt"/>
              </a:rPr>
              <a:t>Content and Domain Alignment</a:t>
            </a:r>
          </a:p>
        </p:txBody>
      </p:sp>
      <p:sp>
        <p:nvSpPr>
          <p:cNvPr id="6" name="Rectangle 5">
            <a:extLst>
              <a:ext uri="{FF2B5EF4-FFF2-40B4-BE49-F238E27FC236}">
                <a16:creationId xmlns:a16="http://schemas.microsoft.com/office/drawing/2014/main" id="{C5BFA674-F4EB-FC4E-AAD5-F3D60B56E2A1}"/>
              </a:ext>
            </a:extLst>
          </p:cNvPr>
          <p:cNvSpPr/>
          <p:nvPr/>
        </p:nvSpPr>
        <p:spPr>
          <a:xfrm>
            <a:off x="970726" y="5158230"/>
            <a:ext cx="5160050" cy="830997"/>
          </a:xfrm>
          <a:prstGeom prst="rect">
            <a:avLst/>
          </a:prstGeom>
        </p:spPr>
        <p:txBody>
          <a:bodyPr wrap="square" lIns="0" tIns="0" rIns="0" bIns="0" anchor="t">
            <a:spAutoFit/>
          </a:bodyPr>
          <a:lstStyle/>
          <a:p>
            <a:r>
              <a:rPr lang="en-US" dirty="0"/>
              <a:t>All tests in the SAT Suite are aligned to the same research backbone and focus on the same domain of knowledge and skills. </a:t>
            </a:r>
          </a:p>
        </p:txBody>
      </p:sp>
      <p:sp>
        <p:nvSpPr>
          <p:cNvPr id="5" name="Rectangle 4">
            <a:extLst>
              <a:ext uri="{FF2B5EF4-FFF2-40B4-BE49-F238E27FC236}">
                <a16:creationId xmlns:a16="http://schemas.microsoft.com/office/drawing/2014/main" id="{886A8E45-FBE2-3E4D-8AB7-4496BA106EA4}"/>
              </a:ext>
            </a:extLst>
          </p:cNvPr>
          <p:cNvSpPr/>
          <p:nvPr/>
        </p:nvSpPr>
        <p:spPr>
          <a:xfrm>
            <a:off x="6692102" y="4756334"/>
            <a:ext cx="2573415" cy="400110"/>
          </a:xfrm>
          <a:prstGeom prst="rect">
            <a:avLst/>
          </a:prstGeom>
        </p:spPr>
        <p:txBody>
          <a:bodyPr wrap="square" lIns="0">
            <a:spAutoFit/>
          </a:bodyPr>
          <a:lstStyle/>
          <a:p>
            <a:r>
              <a:rPr lang="en-US" sz="2000" b="1">
                <a:solidFill>
                  <a:schemeClr val="accent3"/>
                </a:solidFill>
                <a:latin typeface="+mj-lt"/>
              </a:rPr>
              <a:t>Scoring</a:t>
            </a:r>
          </a:p>
        </p:txBody>
      </p:sp>
      <p:sp>
        <p:nvSpPr>
          <p:cNvPr id="7" name="Rectangle 6">
            <a:extLst>
              <a:ext uri="{FF2B5EF4-FFF2-40B4-BE49-F238E27FC236}">
                <a16:creationId xmlns:a16="http://schemas.microsoft.com/office/drawing/2014/main" id="{26705E7D-27A5-F44E-92DC-50D3740B3E94}"/>
              </a:ext>
            </a:extLst>
          </p:cNvPr>
          <p:cNvSpPr/>
          <p:nvPr/>
        </p:nvSpPr>
        <p:spPr>
          <a:xfrm>
            <a:off x="6692101" y="5158230"/>
            <a:ext cx="5280823" cy="1107996"/>
          </a:xfrm>
          <a:prstGeom prst="rect">
            <a:avLst/>
          </a:prstGeom>
        </p:spPr>
        <p:txBody>
          <a:bodyPr wrap="square" lIns="0" tIns="0" rIns="0" bIns="0" anchor="t">
            <a:spAutoFit/>
          </a:bodyPr>
          <a:lstStyle/>
          <a:p>
            <a:r>
              <a:rPr lang="en-US" dirty="0"/>
              <a:t>All tests in the SAT Suite are on a common score scale that provides consistent feedback, enabling teachers to adjust instruction to better support students who are ahead or behind. </a:t>
            </a:r>
          </a:p>
        </p:txBody>
      </p:sp>
    </p:spTree>
    <p:extLst>
      <p:ext uri="{BB962C8B-B14F-4D97-AF65-F5344CB8AC3E}">
        <p14:creationId xmlns:p14="http://schemas.microsoft.com/office/powerpoint/2010/main" val="42535475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figure is shown comparing scores on the S A T, the P S A T 10 and P S A T N M S Q T, and the P S A T 8 9. At the bottom a horizontal line with 0 on the left and 800 on the right, and light gray line marks every 100 from 0 to 800, shows the test score. A horizontal orange bar above the scores goes from 120 to 720 and shows the possible P S A T 8 9 scores. A horizontal dark blue bar above the scores goes from 160 to 760 and shows the possible P S A T 10 and P S A T N M S Q T scores. A horizontal medium blue bar above the scores goes from 200 to 800 and shows the possible S A T scores. Vertical dotted arrows in the respective colors show the grade-level benchmark score that indicates if students are making &quot;on target&quot; progress toward the S A T benchmark. The orange line is at about 410, the dark blue line is at about 430, and the medium blue line is at about 450. A vertical dark gray line is drawn through all three bars at the score 500.">
            <a:extLst>
              <a:ext uri="{FF2B5EF4-FFF2-40B4-BE49-F238E27FC236}">
                <a16:creationId xmlns:a16="http://schemas.microsoft.com/office/drawing/2014/main" id="{13CF87D0-FCB4-004C-B8B5-45D5FF9D7DB0}"/>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2011680" y="1005840"/>
            <a:ext cx="8802592" cy="4148487"/>
          </a:xfrm>
          <a:prstGeom prst="rect">
            <a:avLst/>
          </a:prstGeom>
        </p:spPr>
      </p:pic>
      <p:sp>
        <p:nvSpPr>
          <p:cNvPr id="2" name="Title 1">
            <a:extLst>
              <a:ext uri="{FF2B5EF4-FFF2-40B4-BE49-F238E27FC236}">
                <a16:creationId xmlns:a16="http://schemas.microsoft.com/office/drawing/2014/main" id="{62676313-1317-BF4D-89D7-B4C3ACB75E28}"/>
              </a:ext>
            </a:extLst>
          </p:cNvPr>
          <p:cNvSpPr>
            <a:spLocks noGrp="1"/>
          </p:cNvSpPr>
          <p:nvPr>
            <p:ph type="title"/>
          </p:nvPr>
        </p:nvSpPr>
        <p:spPr/>
        <p:txBody>
          <a:bodyPr/>
          <a:lstStyle/>
          <a:p>
            <a:r>
              <a:rPr lang="en-US" dirty="0"/>
              <a:t>How Does the PSAT 8/9 Connect to the PSAT 10, PSAT/NMSQT, and SAT?</a:t>
            </a:r>
          </a:p>
        </p:txBody>
      </p:sp>
      <p:sp>
        <p:nvSpPr>
          <p:cNvPr id="6" name="Rectangle 5">
            <a:extLst>
              <a:ext uri="{FF2B5EF4-FFF2-40B4-BE49-F238E27FC236}">
                <a16:creationId xmlns:a16="http://schemas.microsoft.com/office/drawing/2014/main" id="{C5BFA674-F4EB-FC4E-AAD5-F3D60B56E2A1}"/>
              </a:ext>
            </a:extLst>
          </p:cNvPr>
          <p:cNvSpPr/>
          <p:nvPr/>
        </p:nvSpPr>
        <p:spPr>
          <a:xfrm>
            <a:off x="970725" y="5158230"/>
            <a:ext cx="10102087" cy="615553"/>
          </a:xfrm>
          <a:prstGeom prst="rect">
            <a:avLst/>
          </a:prstGeom>
        </p:spPr>
        <p:txBody>
          <a:bodyPr wrap="square" lIns="0" tIns="0" rIns="0" bIns="0" anchor="t">
            <a:spAutoFit/>
          </a:bodyPr>
          <a:lstStyle/>
          <a:p>
            <a:r>
              <a:rPr lang="en-US" sz="2000" dirty="0"/>
              <a:t>The score students get on the PSAT 8/9 is the same score they would have gotten on the PSAT 10, PSAT/NMSQT, or SAT if they’d taken it on the same day. </a:t>
            </a:r>
          </a:p>
        </p:txBody>
      </p:sp>
    </p:spTree>
    <p:extLst>
      <p:ext uri="{BB962C8B-B14F-4D97-AF65-F5344CB8AC3E}">
        <p14:creationId xmlns:p14="http://schemas.microsoft.com/office/powerpoint/2010/main" val="774884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a:t>Contents</a:t>
            </a:r>
          </a:p>
        </p:txBody>
      </p:sp>
      <p:sp>
        <p:nvSpPr>
          <p:cNvPr id="5" name="Rectangle 4"/>
          <p:cNvSpPr/>
          <p:nvPr/>
        </p:nvSpPr>
        <p:spPr>
          <a:xfrm>
            <a:off x="4626068" y="1437090"/>
            <a:ext cx="637621" cy="523220"/>
          </a:xfrm>
          <a:prstGeom prst="rect">
            <a:avLst/>
          </a:prstGeom>
        </p:spPr>
        <p:txBody>
          <a:bodyPr wrap="square" lIns="0">
            <a:spAutoFit/>
          </a:bodyPr>
          <a:lstStyle/>
          <a:p>
            <a:r>
              <a:rPr lang="en-US" sz="2800" b="1">
                <a:solidFill>
                  <a:schemeClr val="accent3"/>
                </a:solidFill>
                <a:latin typeface="+mj-lt"/>
              </a:rPr>
              <a:t>01</a:t>
            </a:r>
          </a:p>
        </p:txBody>
      </p:sp>
      <p:sp>
        <p:nvSpPr>
          <p:cNvPr id="3" name="Rectangle 2"/>
          <p:cNvSpPr/>
          <p:nvPr/>
        </p:nvSpPr>
        <p:spPr>
          <a:xfrm>
            <a:off x="5306381" y="1437277"/>
            <a:ext cx="5985805" cy="523220"/>
          </a:xfrm>
          <a:prstGeom prst="rect">
            <a:avLst/>
          </a:prstGeom>
        </p:spPr>
        <p:txBody>
          <a:bodyPr wrap="square" lIns="0">
            <a:normAutofit/>
          </a:bodyPr>
          <a:lstStyle/>
          <a:p>
            <a:r>
              <a:rPr lang="en-US" sz="2800" dirty="0">
                <a:latin typeface="+mj-lt"/>
              </a:rPr>
              <a:t>What Is the PSAT 8/9? </a:t>
            </a:r>
          </a:p>
        </p:txBody>
      </p:sp>
      <p:sp>
        <p:nvSpPr>
          <p:cNvPr id="7" name="Rectangle 6"/>
          <p:cNvSpPr/>
          <p:nvPr/>
        </p:nvSpPr>
        <p:spPr>
          <a:xfrm>
            <a:off x="4626068" y="2161295"/>
            <a:ext cx="637621" cy="523220"/>
          </a:xfrm>
          <a:prstGeom prst="rect">
            <a:avLst/>
          </a:prstGeom>
        </p:spPr>
        <p:txBody>
          <a:bodyPr wrap="square" lIns="0">
            <a:spAutoFit/>
          </a:bodyPr>
          <a:lstStyle/>
          <a:p>
            <a:r>
              <a:rPr lang="en-US" sz="2800" b="1">
                <a:solidFill>
                  <a:schemeClr val="accent3"/>
                </a:solidFill>
                <a:latin typeface="+mj-lt"/>
              </a:rPr>
              <a:t>02</a:t>
            </a:r>
          </a:p>
        </p:txBody>
      </p:sp>
      <p:sp>
        <p:nvSpPr>
          <p:cNvPr id="6" name="Rectangle 5"/>
          <p:cNvSpPr/>
          <p:nvPr/>
        </p:nvSpPr>
        <p:spPr>
          <a:xfrm>
            <a:off x="5306381" y="2161482"/>
            <a:ext cx="5985805" cy="523220"/>
          </a:xfrm>
          <a:prstGeom prst="rect">
            <a:avLst/>
          </a:prstGeom>
        </p:spPr>
        <p:txBody>
          <a:bodyPr wrap="square" lIns="0">
            <a:normAutofit/>
          </a:bodyPr>
          <a:lstStyle/>
          <a:p>
            <a:r>
              <a:rPr lang="en-US" sz="2800" dirty="0">
                <a:latin typeface="+mj-lt"/>
              </a:rPr>
              <a:t>When Is the PSAT 8/9?</a:t>
            </a:r>
          </a:p>
        </p:txBody>
      </p:sp>
      <p:sp>
        <p:nvSpPr>
          <p:cNvPr id="9" name="Rectangle 8"/>
          <p:cNvSpPr/>
          <p:nvPr/>
        </p:nvSpPr>
        <p:spPr>
          <a:xfrm>
            <a:off x="4626068" y="2885500"/>
            <a:ext cx="637621" cy="523220"/>
          </a:xfrm>
          <a:prstGeom prst="rect">
            <a:avLst/>
          </a:prstGeom>
        </p:spPr>
        <p:txBody>
          <a:bodyPr wrap="square" lIns="0">
            <a:spAutoFit/>
          </a:bodyPr>
          <a:lstStyle/>
          <a:p>
            <a:r>
              <a:rPr lang="en-US" sz="2800" b="1">
                <a:solidFill>
                  <a:schemeClr val="accent3"/>
                </a:solidFill>
                <a:latin typeface="+mj-lt"/>
              </a:rPr>
              <a:t>03</a:t>
            </a:r>
          </a:p>
        </p:txBody>
      </p:sp>
      <p:sp>
        <p:nvSpPr>
          <p:cNvPr id="8" name="Rectangle 7"/>
          <p:cNvSpPr/>
          <p:nvPr/>
        </p:nvSpPr>
        <p:spPr>
          <a:xfrm>
            <a:off x="5306381" y="2885687"/>
            <a:ext cx="5985805" cy="523220"/>
          </a:xfrm>
          <a:prstGeom prst="rect">
            <a:avLst/>
          </a:prstGeom>
        </p:spPr>
        <p:txBody>
          <a:bodyPr wrap="square" lIns="0">
            <a:normAutofit/>
          </a:bodyPr>
          <a:lstStyle/>
          <a:p>
            <a:r>
              <a:rPr lang="en-US" sz="2800" dirty="0">
                <a:latin typeface="+mj-lt"/>
              </a:rPr>
              <a:t>Skills Tested on the PSAT 8/9</a:t>
            </a:r>
          </a:p>
        </p:txBody>
      </p:sp>
      <p:sp>
        <p:nvSpPr>
          <p:cNvPr id="11" name="Rectangle 10"/>
          <p:cNvSpPr/>
          <p:nvPr/>
        </p:nvSpPr>
        <p:spPr>
          <a:xfrm>
            <a:off x="4626068" y="3609705"/>
            <a:ext cx="637621" cy="523220"/>
          </a:xfrm>
          <a:prstGeom prst="rect">
            <a:avLst/>
          </a:prstGeom>
        </p:spPr>
        <p:txBody>
          <a:bodyPr wrap="square" lIns="0">
            <a:spAutoFit/>
          </a:bodyPr>
          <a:lstStyle/>
          <a:p>
            <a:r>
              <a:rPr lang="en-US" sz="2800" b="1">
                <a:solidFill>
                  <a:schemeClr val="accent3"/>
                </a:solidFill>
                <a:latin typeface="+mj-lt"/>
              </a:rPr>
              <a:t>04</a:t>
            </a:r>
          </a:p>
        </p:txBody>
      </p:sp>
      <p:sp>
        <p:nvSpPr>
          <p:cNvPr id="10" name="Rectangle 9"/>
          <p:cNvSpPr/>
          <p:nvPr/>
        </p:nvSpPr>
        <p:spPr>
          <a:xfrm>
            <a:off x="5306380" y="3609892"/>
            <a:ext cx="6391629" cy="523220"/>
          </a:xfrm>
          <a:prstGeom prst="rect">
            <a:avLst/>
          </a:prstGeom>
        </p:spPr>
        <p:txBody>
          <a:bodyPr wrap="square" lIns="0">
            <a:normAutofit/>
          </a:bodyPr>
          <a:lstStyle/>
          <a:p>
            <a:r>
              <a:rPr lang="en-US" sz="2800" dirty="0">
                <a:latin typeface="+mj-lt"/>
              </a:rPr>
              <a:t>How to Prepare for the PSAT 8/9</a:t>
            </a:r>
          </a:p>
        </p:txBody>
      </p:sp>
      <p:sp>
        <p:nvSpPr>
          <p:cNvPr id="13" name="Rectangle 12"/>
          <p:cNvSpPr/>
          <p:nvPr/>
        </p:nvSpPr>
        <p:spPr>
          <a:xfrm>
            <a:off x="4626068" y="4333536"/>
            <a:ext cx="637621" cy="523220"/>
          </a:xfrm>
          <a:prstGeom prst="rect">
            <a:avLst/>
          </a:prstGeom>
        </p:spPr>
        <p:txBody>
          <a:bodyPr wrap="square" lIns="0">
            <a:spAutoFit/>
          </a:bodyPr>
          <a:lstStyle/>
          <a:p>
            <a:r>
              <a:rPr lang="en-US" sz="2800" b="1">
                <a:solidFill>
                  <a:schemeClr val="accent3"/>
                </a:solidFill>
                <a:latin typeface="+mj-lt"/>
              </a:rPr>
              <a:t>05</a:t>
            </a:r>
          </a:p>
        </p:txBody>
      </p:sp>
      <p:sp>
        <p:nvSpPr>
          <p:cNvPr id="12" name="Rectangle 11"/>
          <p:cNvSpPr/>
          <p:nvPr/>
        </p:nvSpPr>
        <p:spPr>
          <a:xfrm>
            <a:off x="5306381" y="4333723"/>
            <a:ext cx="5985805" cy="523220"/>
          </a:xfrm>
          <a:prstGeom prst="rect">
            <a:avLst/>
          </a:prstGeom>
        </p:spPr>
        <p:txBody>
          <a:bodyPr wrap="square" lIns="0">
            <a:normAutofit/>
          </a:bodyPr>
          <a:lstStyle/>
          <a:p>
            <a:r>
              <a:rPr lang="en-US" sz="2800" dirty="0">
                <a:latin typeface="+mj-lt"/>
              </a:rPr>
              <a:t>Resources</a:t>
            </a:r>
          </a:p>
        </p:txBody>
      </p:sp>
      <p:sp>
        <p:nvSpPr>
          <p:cNvPr id="14" name="Rectangle 13">
            <a:extLst>
              <a:ext uri="{C183D7F6-B498-43B3-948B-1728B52AA6E4}">
                <adec:decorative xmlns:adec="http://schemas.microsoft.com/office/drawing/2017/decorative" val="1"/>
              </a:ext>
            </a:extLst>
          </p:cNvPr>
          <p:cNvSpPr/>
          <p:nvPr/>
        </p:nvSpPr>
        <p:spPr>
          <a:xfrm>
            <a:off x="5306381" y="5057928"/>
            <a:ext cx="5985805" cy="523220"/>
          </a:xfrm>
          <a:prstGeom prst="rect">
            <a:avLst/>
          </a:prstGeom>
        </p:spPr>
        <p:txBody>
          <a:bodyPr wrap="square" lIns="0">
            <a:normAutofit/>
          </a:bodyPr>
          <a:lstStyle/>
          <a:p>
            <a:endParaRPr lang="en-US" sz="2800" dirty="0">
              <a:latin typeface="+mj-lt"/>
            </a:endParaRPr>
          </a:p>
        </p:txBody>
      </p:sp>
    </p:spTree>
    <p:extLst>
      <p:ext uri="{BB962C8B-B14F-4D97-AF65-F5344CB8AC3E}">
        <p14:creationId xmlns:p14="http://schemas.microsoft.com/office/powerpoint/2010/main" val="606974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22031"/>
            <a:ext cx="1891323" cy="680109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r>
              <a:rPr lang="en-US" sz="9600" b="1" dirty="0">
                <a:solidFill>
                  <a:schemeClr val="tx2"/>
                </a:solidFill>
                <a:latin typeface="+mj-lt"/>
              </a:rPr>
              <a:t>4</a:t>
            </a:r>
          </a:p>
        </p:txBody>
      </p:sp>
      <p:sp>
        <p:nvSpPr>
          <p:cNvPr id="6" name="Title 5"/>
          <p:cNvSpPr>
            <a:spLocks noGrp="1"/>
          </p:cNvSpPr>
          <p:nvPr>
            <p:ph type="ctrTitle"/>
          </p:nvPr>
        </p:nvSpPr>
        <p:spPr>
          <a:xfrm>
            <a:off x="2478656" y="924570"/>
            <a:ext cx="8197581" cy="1646102"/>
          </a:xfrm>
        </p:spPr>
        <p:txBody>
          <a:bodyPr/>
          <a:lstStyle/>
          <a:p>
            <a:r>
              <a:rPr lang="en-US" sz="7200" dirty="0"/>
              <a:t>How to Prepare for the PSAT 8/9</a:t>
            </a:r>
          </a:p>
        </p:txBody>
      </p:sp>
    </p:spTree>
    <p:extLst>
      <p:ext uri="{BB962C8B-B14F-4D97-AF65-F5344CB8AC3E}">
        <p14:creationId xmlns:p14="http://schemas.microsoft.com/office/powerpoint/2010/main" val="1196146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575AE-AA3A-B04F-9CA7-BBA9C4045CCE}"/>
              </a:ext>
            </a:extLst>
          </p:cNvPr>
          <p:cNvSpPr>
            <a:spLocks noGrp="1"/>
          </p:cNvSpPr>
          <p:nvPr>
            <p:ph type="title"/>
          </p:nvPr>
        </p:nvSpPr>
        <p:spPr/>
        <p:txBody>
          <a:bodyPr/>
          <a:lstStyle/>
          <a:p>
            <a:r>
              <a:rPr lang="en-US" dirty="0"/>
              <a:t>Know How the PSAT 8/9</a:t>
            </a:r>
            <a:br>
              <a:rPr lang="en-US" dirty="0"/>
            </a:br>
            <a:r>
              <a:rPr lang="en-US" dirty="0"/>
              <a:t>Is Scored</a:t>
            </a:r>
          </a:p>
        </p:txBody>
      </p:sp>
      <p:sp>
        <p:nvSpPr>
          <p:cNvPr id="3" name="Text Placeholder 2">
            <a:extLst>
              <a:ext uri="{FF2B5EF4-FFF2-40B4-BE49-F238E27FC236}">
                <a16:creationId xmlns:a16="http://schemas.microsoft.com/office/drawing/2014/main" id="{D8B1A1B0-7A30-024C-B47F-192CE8DE0CA2}"/>
              </a:ext>
            </a:extLst>
          </p:cNvPr>
          <p:cNvSpPr>
            <a:spLocks noGrp="1"/>
          </p:cNvSpPr>
          <p:nvPr>
            <p:ph type="body" sz="quarter" idx="10"/>
          </p:nvPr>
        </p:nvSpPr>
        <p:spPr/>
        <p:txBody>
          <a:bodyPr>
            <a:noAutofit/>
          </a:bodyPr>
          <a:lstStyle/>
          <a:p>
            <a:pPr marL="0" indent="0">
              <a:buNone/>
            </a:pPr>
            <a:r>
              <a:rPr lang="en-US" sz="2000" b="1" dirty="0">
                <a:solidFill>
                  <a:schemeClr val="accent3"/>
                </a:solidFill>
                <a:latin typeface="+mj-lt"/>
              </a:rPr>
              <a:t>Rights-Only Scoring </a:t>
            </a:r>
          </a:p>
          <a:p>
            <a:r>
              <a:rPr lang="en-US" sz="2000" dirty="0"/>
              <a:t>1 point for each correct answer </a:t>
            </a:r>
          </a:p>
          <a:p>
            <a:r>
              <a:rPr lang="en-US" sz="2000" dirty="0"/>
              <a:t>No points deducted for incorrect answers or unanswered questions </a:t>
            </a:r>
          </a:p>
          <a:p>
            <a:pPr marL="0" indent="0">
              <a:buNone/>
            </a:pPr>
            <a:r>
              <a:rPr lang="en-US" sz="2000" b="1" dirty="0">
                <a:solidFill>
                  <a:schemeClr val="accent3"/>
                </a:solidFill>
                <a:latin typeface="+mj-lt"/>
              </a:rPr>
              <a:t>Math Student-Produced Responses</a:t>
            </a:r>
          </a:p>
          <a:p>
            <a:r>
              <a:rPr lang="en-US" sz="2000" dirty="0"/>
              <a:t>Enter answers as (reduced) fractions or decimals. </a:t>
            </a:r>
          </a:p>
          <a:p>
            <a:r>
              <a:rPr lang="en-US" sz="2000" dirty="0"/>
              <a:t>If rounding a decimal, make sure to enter as many characters as are allowed.</a:t>
            </a:r>
          </a:p>
          <a:p>
            <a:pPr marL="0" indent="0">
              <a:buNone/>
            </a:pPr>
            <a:r>
              <a:rPr lang="en-US" sz="2000" b="1" dirty="0">
                <a:solidFill>
                  <a:schemeClr val="accent3"/>
                </a:solidFill>
                <a:latin typeface="+mj-lt"/>
              </a:rPr>
              <a:t>Scale</a:t>
            </a:r>
          </a:p>
          <a:p>
            <a:r>
              <a:rPr lang="en-US" sz="2000" dirty="0"/>
              <a:t>120–720 for each test section </a:t>
            </a:r>
          </a:p>
          <a:p>
            <a:r>
              <a:rPr lang="en-US" sz="2000" dirty="0"/>
              <a:t>240–1440 for the total score</a:t>
            </a:r>
          </a:p>
        </p:txBody>
      </p:sp>
      <p:pic>
        <p:nvPicPr>
          <p:cNvPr id="5" name="Picture 4" descr="An icon of a checklist.">
            <a:extLst>
              <a:ext uri="{FF2B5EF4-FFF2-40B4-BE49-F238E27FC236}">
                <a16:creationId xmlns:a16="http://schemas.microsoft.com/office/drawing/2014/main" id="{E19CE32E-065B-BC44-93BE-4EBDC440EE1F}"/>
              </a:ext>
            </a:extLst>
          </p:cNvPr>
          <p:cNvPicPr>
            <a:picLocks noChangeAspect="1"/>
          </p:cNvPicPr>
          <p:nvPr/>
        </p:nvPicPr>
        <p:blipFill>
          <a:blip r:embed="rId2"/>
          <a:stretch>
            <a:fillRect/>
          </a:stretch>
        </p:blipFill>
        <p:spPr>
          <a:xfrm>
            <a:off x="9123045" y="2046922"/>
            <a:ext cx="2659888" cy="3129280"/>
          </a:xfrm>
          <a:prstGeom prst="rect">
            <a:avLst/>
          </a:prstGeom>
        </p:spPr>
      </p:pic>
    </p:spTree>
    <p:extLst>
      <p:ext uri="{BB962C8B-B14F-4D97-AF65-F5344CB8AC3E}">
        <p14:creationId xmlns:p14="http://schemas.microsoft.com/office/powerpoint/2010/main" val="18814410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E8DF0-7267-8445-8735-E22355C7244B}"/>
              </a:ext>
            </a:extLst>
          </p:cNvPr>
          <p:cNvSpPr>
            <a:spLocks noGrp="1"/>
          </p:cNvSpPr>
          <p:nvPr>
            <p:ph type="title"/>
          </p:nvPr>
        </p:nvSpPr>
        <p:spPr/>
        <p:txBody>
          <a:bodyPr/>
          <a:lstStyle/>
          <a:p>
            <a:r>
              <a:rPr lang="en-US"/>
              <a:t>Personalized Skills Information</a:t>
            </a:r>
          </a:p>
        </p:txBody>
      </p:sp>
      <p:sp>
        <p:nvSpPr>
          <p:cNvPr id="3" name="Text Placeholder 2">
            <a:extLst>
              <a:ext uri="{FF2B5EF4-FFF2-40B4-BE49-F238E27FC236}">
                <a16:creationId xmlns:a16="http://schemas.microsoft.com/office/drawing/2014/main" id="{0F70CA19-EF77-6040-927C-468624A7B6AF}"/>
              </a:ext>
            </a:extLst>
          </p:cNvPr>
          <p:cNvSpPr>
            <a:spLocks noGrp="1"/>
          </p:cNvSpPr>
          <p:nvPr>
            <p:ph type="body" sz="quarter" idx="10"/>
          </p:nvPr>
        </p:nvSpPr>
        <p:spPr/>
        <p:txBody>
          <a:bodyPr>
            <a:normAutofit/>
          </a:bodyPr>
          <a:lstStyle/>
          <a:p>
            <a:pPr marL="0" indent="0">
              <a:spcBef>
                <a:spcPts val="700"/>
              </a:spcBef>
              <a:buNone/>
            </a:pPr>
            <a:r>
              <a:rPr lang="en-US" sz="2400" b="1" dirty="0">
                <a:solidFill>
                  <a:schemeClr val="accent3"/>
                </a:solidFill>
                <a:latin typeface="+mj-lt"/>
              </a:rPr>
              <a:t>The PSAT 8/9 Score Report</a:t>
            </a:r>
            <a:endParaRPr lang="en-US" sz="2400" dirty="0">
              <a:solidFill>
                <a:schemeClr val="accent3"/>
              </a:solidFill>
              <a:latin typeface="+mj-lt"/>
            </a:endParaRPr>
          </a:p>
          <a:p>
            <a:pPr>
              <a:spcBef>
                <a:spcPts val="960"/>
              </a:spcBef>
            </a:pPr>
            <a:r>
              <a:rPr lang="en-US" sz="2000" dirty="0"/>
              <a:t>Contains information to help students improve </a:t>
            </a:r>
            <a:br>
              <a:rPr lang="en-US" sz="2000" dirty="0"/>
            </a:br>
            <a:r>
              <a:rPr lang="en-US" sz="2000" dirty="0"/>
              <a:t>academic skills. </a:t>
            </a:r>
          </a:p>
          <a:p>
            <a:pPr>
              <a:spcBef>
                <a:spcPts val="960"/>
              </a:spcBef>
            </a:pPr>
            <a:r>
              <a:rPr lang="en-US" sz="2000" dirty="0"/>
              <a:t>Lists skills that students have the best chance of improving with additional work. </a:t>
            </a:r>
          </a:p>
        </p:txBody>
      </p:sp>
    </p:spTree>
    <p:extLst>
      <p:ext uri="{BB962C8B-B14F-4D97-AF65-F5344CB8AC3E}">
        <p14:creationId xmlns:p14="http://schemas.microsoft.com/office/powerpoint/2010/main" val="26483906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n icon of two buildings together, one short and one tall.">
            <a:extLst>
              <a:ext uri="{FF2B5EF4-FFF2-40B4-BE49-F238E27FC236}">
                <a16:creationId xmlns:a16="http://schemas.microsoft.com/office/drawing/2014/main" id="{57BE4B38-8522-4141-B9B5-721DB321962B}"/>
              </a:ext>
            </a:extLst>
          </p:cNvPr>
          <p:cNvPicPr>
            <a:picLocks noChangeAspect="1"/>
          </p:cNvPicPr>
          <p:nvPr/>
        </p:nvPicPr>
        <p:blipFill>
          <a:blip r:embed="rId2"/>
          <a:stretch>
            <a:fillRect/>
          </a:stretch>
        </p:blipFill>
        <p:spPr>
          <a:xfrm>
            <a:off x="530836" y="2046922"/>
            <a:ext cx="3696462" cy="3017520"/>
          </a:xfrm>
          <a:prstGeom prst="rect">
            <a:avLst/>
          </a:prstGeom>
        </p:spPr>
      </p:pic>
      <p:sp>
        <p:nvSpPr>
          <p:cNvPr id="2" name="Title 1">
            <a:extLst>
              <a:ext uri="{FF2B5EF4-FFF2-40B4-BE49-F238E27FC236}">
                <a16:creationId xmlns:a16="http://schemas.microsoft.com/office/drawing/2014/main" id="{72B575AE-AA3A-B04F-9CA7-BBA9C4045CCE}"/>
              </a:ext>
            </a:extLst>
          </p:cNvPr>
          <p:cNvSpPr>
            <a:spLocks noGrp="1"/>
          </p:cNvSpPr>
          <p:nvPr>
            <p:ph type="title"/>
          </p:nvPr>
        </p:nvSpPr>
        <p:spPr/>
        <p:txBody>
          <a:bodyPr/>
          <a:lstStyle/>
          <a:p>
            <a:r>
              <a:rPr lang="en-US"/>
              <a:t>Preparation Starts in School</a:t>
            </a:r>
          </a:p>
        </p:txBody>
      </p:sp>
      <p:sp>
        <p:nvSpPr>
          <p:cNvPr id="3" name="Text Placeholder 2">
            <a:extLst>
              <a:ext uri="{FF2B5EF4-FFF2-40B4-BE49-F238E27FC236}">
                <a16:creationId xmlns:a16="http://schemas.microsoft.com/office/drawing/2014/main" id="{D8B1A1B0-7A30-024C-B47F-192CE8DE0CA2}"/>
              </a:ext>
            </a:extLst>
          </p:cNvPr>
          <p:cNvSpPr>
            <a:spLocks noGrp="1"/>
          </p:cNvSpPr>
          <p:nvPr>
            <p:ph type="body" sz="quarter" idx="10"/>
          </p:nvPr>
        </p:nvSpPr>
        <p:spPr/>
        <p:txBody>
          <a:bodyPr>
            <a:noAutofit/>
          </a:bodyPr>
          <a:lstStyle/>
          <a:p>
            <a:pPr marL="0" indent="0">
              <a:buNone/>
            </a:pPr>
            <a:r>
              <a:rPr lang="en-US" sz="2400" b="1" dirty="0">
                <a:solidFill>
                  <a:schemeClr val="accent3"/>
                </a:solidFill>
                <a:latin typeface="+mj-lt"/>
              </a:rPr>
              <a:t>Read</a:t>
            </a:r>
            <a:endParaRPr lang="en-US" sz="2000" b="1" dirty="0">
              <a:solidFill>
                <a:schemeClr val="accent3"/>
              </a:solidFill>
              <a:latin typeface="+mj-lt"/>
            </a:endParaRPr>
          </a:p>
          <a:p>
            <a:pPr marL="0" indent="0">
              <a:buNone/>
            </a:pPr>
            <a:r>
              <a:rPr lang="en-US" sz="2000" dirty="0"/>
              <a:t>Continuous reading improves vocabulary and develops essential skills. </a:t>
            </a:r>
          </a:p>
          <a:p>
            <a:pPr marL="0" indent="0">
              <a:buNone/>
            </a:pPr>
            <a:endParaRPr lang="en-US" sz="2000" dirty="0"/>
          </a:p>
          <a:p>
            <a:pPr marL="0" indent="0">
              <a:buNone/>
            </a:pPr>
            <a:r>
              <a:rPr lang="en-US" sz="2400" b="1" dirty="0">
                <a:solidFill>
                  <a:schemeClr val="accent3"/>
                </a:solidFill>
                <a:latin typeface="+mj-lt"/>
              </a:rPr>
              <a:t>Take Challenging Courses</a:t>
            </a:r>
          </a:p>
          <a:p>
            <a:pPr marL="0" indent="0">
              <a:buNone/>
            </a:pPr>
            <a:r>
              <a:rPr lang="en-US" sz="2000"/>
              <a:t>This help students develop </a:t>
            </a:r>
            <a:r>
              <a:rPr lang="en-US" sz="2000" dirty="0"/>
              <a:t>and strengthen their critical thinking skills. </a:t>
            </a:r>
          </a:p>
        </p:txBody>
      </p:sp>
    </p:spTree>
    <p:extLst>
      <p:ext uri="{BB962C8B-B14F-4D97-AF65-F5344CB8AC3E}">
        <p14:creationId xmlns:p14="http://schemas.microsoft.com/office/powerpoint/2010/main" val="163636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n icon of two pencils overlapping.">
            <a:extLst>
              <a:ext uri="{FF2B5EF4-FFF2-40B4-BE49-F238E27FC236}">
                <a16:creationId xmlns:a16="http://schemas.microsoft.com/office/drawing/2014/main" id="{1A691CBB-2EC0-3A41-9B14-A66EEB01772D}"/>
              </a:ext>
            </a:extLst>
          </p:cNvPr>
          <p:cNvPicPr>
            <a:picLocks noChangeAspect="1"/>
          </p:cNvPicPr>
          <p:nvPr/>
        </p:nvPicPr>
        <p:blipFill>
          <a:blip r:embed="rId2"/>
          <a:stretch>
            <a:fillRect/>
          </a:stretch>
        </p:blipFill>
        <p:spPr>
          <a:xfrm>
            <a:off x="694357" y="2125154"/>
            <a:ext cx="3285744" cy="2972816"/>
          </a:xfrm>
          <a:prstGeom prst="rect">
            <a:avLst/>
          </a:prstGeom>
        </p:spPr>
      </p:pic>
      <p:sp>
        <p:nvSpPr>
          <p:cNvPr id="2" name="Title 1">
            <a:extLst>
              <a:ext uri="{FF2B5EF4-FFF2-40B4-BE49-F238E27FC236}">
                <a16:creationId xmlns:a16="http://schemas.microsoft.com/office/drawing/2014/main" id="{FA7FBF57-4C1A-B346-86E8-0F222F129265}"/>
              </a:ext>
            </a:extLst>
          </p:cNvPr>
          <p:cNvSpPr>
            <a:spLocks noGrp="1"/>
          </p:cNvSpPr>
          <p:nvPr>
            <p:ph type="title"/>
          </p:nvPr>
        </p:nvSpPr>
        <p:spPr/>
        <p:txBody>
          <a:bodyPr/>
          <a:lstStyle/>
          <a:p>
            <a:r>
              <a:rPr lang="en-US" dirty="0"/>
              <a:t>Take the 2021-22 PSAT 8/9</a:t>
            </a:r>
          </a:p>
        </p:txBody>
      </p:sp>
      <p:sp>
        <p:nvSpPr>
          <p:cNvPr id="3" name="Text Placeholder 2">
            <a:extLst>
              <a:ext uri="{FF2B5EF4-FFF2-40B4-BE49-F238E27FC236}">
                <a16:creationId xmlns:a16="http://schemas.microsoft.com/office/drawing/2014/main" id="{55FEE6F9-A62D-A54F-A95E-DDE07C449C30}"/>
              </a:ext>
            </a:extLst>
          </p:cNvPr>
          <p:cNvSpPr>
            <a:spLocks noGrp="1"/>
          </p:cNvSpPr>
          <p:nvPr>
            <p:ph type="body" sz="quarter" idx="10"/>
          </p:nvPr>
        </p:nvSpPr>
        <p:spPr>
          <a:xfrm>
            <a:off x="5182120" y="1833214"/>
            <a:ext cx="2756535" cy="2646605"/>
          </a:xfrm>
        </p:spPr>
        <p:txBody>
          <a:bodyPr>
            <a:normAutofit/>
          </a:bodyPr>
          <a:lstStyle/>
          <a:p>
            <a:pPr marL="0" indent="0">
              <a:spcBef>
                <a:spcPts val="1872"/>
              </a:spcBef>
              <a:buNone/>
            </a:pPr>
            <a:r>
              <a:rPr lang="en-US" sz="2800" dirty="0"/>
              <a:t>How to Sign Up:</a:t>
            </a:r>
          </a:p>
          <a:p>
            <a:pPr marL="0" indent="0">
              <a:spcBef>
                <a:spcPts val="1872"/>
              </a:spcBef>
              <a:buNone/>
            </a:pPr>
            <a:r>
              <a:rPr lang="en-US" sz="2800" dirty="0"/>
              <a:t>Test Day/Date:</a:t>
            </a:r>
          </a:p>
          <a:p>
            <a:pPr marL="0" indent="0">
              <a:spcBef>
                <a:spcPts val="1872"/>
              </a:spcBef>
              <a:buNone/>
            </a:pPr>
            <a:r>
              <a:rPr lang="en-US" sz="2800" dirty="0"/>
              <a:t>Time:</a:t>
            </a:r>
          </a:p>
          <a:p>
            <a:pPr marL="0" indent="0">
              <a:spcBef>
                <a:spcPts val="1872"/>
              </a:spcBef>
              <a:buNone/>
            </a:pPr>
            <a:r>
              <a:rPr lang="en-US" sz="2800" dirty="0"/>
              <a:t>Location:</a:t>
            </a:r>
          </a:p>
        </p:txBody>
      </p:sp>
      <p:sp>
        <p:nvSpPr>
          <p:cNvPr id="6" name="Text Placeholder 2" descr="Blank lines meant to be used to fill in the requested information. ">
            <a:extLst>
              <a:ext uri="{FF2B5EF4-FFF2-40B4-BE49-F238E27FC236}">
                <a16:creationId xmlns:a16="http://schemas.microsoft.com/office/drawing/2014/main" id="{167D3C1C-84FF-8945-A220-CE91FEC5537F}"/>
              </a:ext>
            </a:extLst>
          </p:cNvPr>
          <p:cNvSpPr txBox="1">
            <a:spLocks/>
          </p:cNvSpPr>
          <p:nvPr/>
        </p:nvSpPr>
        <p:spPr>
          <a:xfrm>
            <a:off x="8285538" y="1833214"/>
            <a:ext cx="3977106" cy="2646605"/>
          </a:xfrm>
          <a:prstGeom prst="rect">
            <a:avLst/>
          </a:prstGeom>
        </p:spPr>
        <p:txBody>
          <a:bodyPr vert="horz" lIns="91440" tIns="45720" rIns="91440" bIns="45720" rtlCol="0" anchor="t" anchorCtr="0">
            <a:normAutofit/>
          </a:bodyPr>
          <a:lstStyle>
            <a:lvl1pPr marL="271463" marR="0" indent="-271463" algn="l" defTabSz="981075" rtl="0" eaLnBrk="1" fontAlgn="base" latinLnBrk="0" hangingPunct="1">
              <a:lnSpc>
                <a:spcPct val="100000"/>
              </a:lnSpc>
              <a:spcBef>
                <a:spcPct val="40000"/>
              </a:spcBef>
              <a:spcAft>
                <a:spcPct val="0"/>
              </a:spcAft>
              <a:buClr>
                <a:schemeClr val="accent3"/>
              </a:buClr>
              <a:buSzPct val="800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ct val="800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ct val="800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Pct val="80000"/>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Clr>
                <a:schemeClr val="accent3"/>
              </a:buClr>
              <a:buSzPct val="80000"/>
              <a:buFont typeface="Arial" pitchFamily="34" charset="0"/>
              <a:buChar char="»"/>
              <a:defRPr sz="18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spcBef>
                <a:spcPts val="1872"/>
              </a:spcBef>
              <a:buFont typeface="Verdana" pitchFamily="34" charset="0"/>
              <a:buNone/>
            </a:pPr>
            <a:r>
              <a:rPr lang="en-US" sz="2800" dirty="0"/>
              <a:t>_______________________</a:t>
            </a:r>
          </a:p>
          <a:p>
            <a:pPr marL="0" indent="0">
              <a:spcBef>
                <a:spcPts val="1872"/>
              </a:spcBef>
              <a:buNone/>
            </a:pPr>
            <a:r>
              <a:rPr lang="en-US" sz="2800" dirty="0"/>
              <a:t>_______________________</a:t>
            </a:r>
          </a:p>
          <a:p>
            <a:pPr marL="0" indent="0">
              <a:spcBef>
                <a:spcPts val="1872"/>
              </a:spcBef>
              <a:buNone/>
            </a:pPr>
            <a:r>
              <a:rPr lang="en-US" sz="2800" dirty="0"/>
              <a:t>_______________________</a:t>
            </a:r>
          </a:p>
          <a:p>
            <a:pPr marL="0" indent="0">
              <a:spcBef>
                <a:spcPts val="1872"/>
              </a:spcBef>
              <a:buNone/>
            </a:pPr>
            <a:r>
              <a:rPr lang="en-US" sz="2800" dirty="0"/>
              <a:t>_______________________</a:t>
            </a:r>
          </a:p>
          <a:p>
            <a:pPr marL="0" indent="0">
              <a:spcBef>
                <a:spcPts val="1872"/>
              </a:spcBef>
              <a:buFont typeface="Verdana" pitchFamily="34" charset="0"/>
              <a:buNone/>
            </a:pPr>
            <a:endParaRPr lang="en-US" sz="2800" dirty="0"/>
          </a:p>
        </p:txBody>
      </p:sp>
      <p:sp>
        <p:nvSpPr>
          <p:cNvPr id="8" name="Rectangle 7">
            <a:extLst>
              <a:ext uri="{FF2B5EF4-FFF2-40B4-BE49-F238E27FC236}">
                <a16:creationId xmlns:a16="http://schemas.microsoft.com/office/drawing/2014/main" id="{8FF1FBC5-2FB5-9946-8616-056B5D49BD4C}"/>
              </a:ext>
            </a:extLst>
          </p:cNvPr>
          <p:cNvSpPr/>
          <p:nvPr/>
        </p:nvSpPr>
        <p:spPr>
          <a:xfrm>
            <a:off x="7498540" y="4751613"/>
            <a:ext cx="2905849" cy="145324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ctr">
            <a:noAutofit/>
          </a:bodyPr>
          <a:lstStyle/>
          <a:p>
            <a:pPr>
              <a:spcBef>
                <a:spcPts val="960"/>
              </a:spcBef>
            </a:pPr>
            <a:r>
              <a:rPr lang="en-US" b="1">
                <a:solidFill>
                  <a:schemeClr val="tx1"/>
                </a:solidFill>
              </a:rPr>
              <a:t>Make sure you bring:</a:t>
            </a:r>
            <a:endParaRPr lang="en-US">
              <a:solidFill>
                <a:schemeClr val="tx1"/>
              </a:solidFill>
            </a:endParaRPr>
          </a:p>
          <a:p>
            <a:pPr marL="274320" indent="-274320">
              <a:spcBef>
                <a:spcPts val="960"/>
              </a:spcBef>
              <a:buFont typeface="Arial" panose="020B0604020202020204" pitchFamily="34" charset="0"/>
              <a:buChar char="•"/>
            </a:pPr>
            <a:r>
              <a:rPr lang="en-US">
                <a:solidFill>
                  <a:schemeClr val="tx1"/>
                </a:solidFill>
              </a:rPr>
              <a:t>Two No. 2 pencils</a:t>
            </a:r>
          </a:p>
          <a:p>
            <a:pPr marL="274320" indent="-274320">
              <a:spcBef>
                <a:spcPts val="960"/>
              </a:spcBef>
              <a:buFont typeface="Arial" panose="020B0604020202020204" pitchFamily="34" charset="0"/>
              <a:buChar char="•"/>
            </a:pPr>
            <a:r>
              <a:rPr lang="en-US">
                <a:solidFill>
                  <a:schemeClr val="tx1"/>
                </a:solidFill>
              </a:rPr>
              <a:t>Calculator (optional)</a:t>
            </a:r>
          </a:p>
        </p:txBody>
      </p:sp>
    </p:spTree>
    <p:extLst>
      <p:ext uri="{BB962C8B-B14F-4D97-AF65-F5344CB8AC3E}">
        <p14:creationId xmlns:p14="http://schemas.microsoft.com/office/powerpoint/2010/main" val="42473806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inBulletsConfiguration">
            <a:extLst>
              <a:ext uri="{C183D7F6-B498-43B3-948B-1728B52AA6E4}">
                <adec:decorative xmlns:adec="http://schemas.microsoft.com/office/drawing/2017/decorative" val="1"/>
              </a:ext>
            </a:extLst>
          </p:cNvPr>
          <p:cNvSpPr txBox="1"/>
          <p:nvPr/>
        </p:nvSpPr>
        <p:spPr>
          <a:xfrm>
            <a:off x="12700" y="12700"/>
            <a:ext cx="8890000" cy="88092"/>
          </a:xfrm>
          <a:prstGeom prst="rect">
            <a:avLst/>
          </a:prstGeom>
          <a:noFill/>
        </p:spPr>
        <p:txBody>
          <a:bodyPr vert="horz" wrap="square" lIns="36000" tIns="36000" rIns="36000" bIns="36000" rtlCol="0">
            <a:spAutoFit/>
          </a:bodyPr>
          <a:lstStyle/>
          <a:p>
            <a:endParaRPr lang="en-US" sz="100" dirty="0" err="1">
              <a:solidFill>
                <a:srgbClr val="FFFFFF"/>
              </a:solidFill>
            </a:endParaRPr>
          </a:p>
        </p:txBody>
      </p:sp>
      <p:sp>
        <p:nvSpPr>
          <p:cNvPr id="4" name="Rectangle 3"/>
          <p:cNvSpPr/>
          <p:nvPr/>
        </p:nvSpPr>
        <p:spPr>
          <a:xfrm>
            <a:off x="0" y="422031"/>
            <a:ext cx="1891323" cy="680109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r>
              <a:rPr lang="en-US" sz="9600" b="1" dirty="0">
                <a:solidFill>
                  <a:schemeClr val="tx2"/>
                </a:solidFill>
                <a:latin typeface="+mj-lt"/>
              </a:rPr>
              <a:t>6</a:t>
            </a:r>
          </a:p>
        </p:txBody>
      </p:sp>
      <p:sp>
        <p:nvSpPr>
          <p:cNvPr id="6" name="Title 5"/>
          <p:cNvSpPr>
            <a:spLocks noGrp="1"/>
          </p:cNvSpPr>
          <p:nvPr>
            <p:ph type="ctrTitle"/>
          </p:nvPr>
        </p:nvSpPr>
        <p:spPr/>
        <p:txBody>
          <a:bodyPr/>
          <a:lstStyle/>
          <a:p>
            <a:r>
              <a:rPr lang="en-US" sz="7200" dirty="0"/>
              <a:t>Resources</a:t>
            </a:r>
          </a:p>
        </p:txBody>
      </p:sp>
    </p:spTree>
    <p:extLst>
      <p:ext uri="{BB962C8B-B14F-4D97-AF65-F5344CB8AC3E}">
        <p14:creationId xmlns:p14="http://schemas.microsoft.com/office/powerpoint/2010/main" val="2354474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Resources</a:t>
            </a:r>
          </a:p>
        </p:txBody>
      </p:sp>
      <p:sp>
        <p:nvSpPr>
          <p:cNvPr id="7" name="Text Placeholder 2">
            <a:extLst>
              <a:ext uri="{FF2B5EF4-FFF2-40B4-BE49-F238E27FC236}">
                <a16:creationId xmlns:a16="http://schemas.microsoft.com/office/drawing/2014/main" id="{650B4328-2923-F346-A83E-EED18C22EBA2}"/>
              </a:ext>
            </a:extLst>
          </p:cNvPr>
          <p:cNvSpPr txBox="1">
            <a:spLocks/>
          </p:cNvSpPr>
          <p:nvPr/>
        </p:nvSpPr>
        <p:spPr>
          <a:xfrm>
            <a:off x="375444" y="1280153"/>
            <a:ext cx="12070080" cy="887751"/>
          </a:xfrm>
          <a:prstGeom prst="rect">
            <a:avLst/>
          </a:prstGeom>
        </p:spPr>
        <p:txBody>
          <a:bodyPr lIns="0">
            <a:noAutofit/>
          </a:bodyPr>
          <a:lstStyle>
            <a:lvl1pPr marL="271463" marR="0" indent="-271463" algn="l" defTabSz="981075" rtl="0" eaLnBrk="1" fontAlgn="base" latinLnBrk="0" hangingPunct="1">
              <a:lnSpc>
                <a:spcPct val="100000"/>
              </a:lnSpc>
              <a:spcBef>
                <a:spcPct val="40000"/>
              </a:spcBef>
              <a:spcAft>
                <a:spcPct val="0"/>
              </a:spcAft>
              <a:buClr>
                <a:schemeClr val="accent3"/>
              </a:buClr>
              <a:buSzPts val="24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ts val="22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lnSpc>
                <a:spcPct val="120000"/>
              </a:lnSpc>
              <a:buNone/>
            </a:pPr>
            <a:r>
              <a:rPr lang="en-US" sz="2400" dirty="0"/>
              <a:t>For general information about the PSAT 8/9, please visit </a:t>
            </a:r>
            <a:r>
              <a:rPr lang="en-US" sz="2400" b="1" dirty="0">
                <a:solidFill>
                  <a:schemeClr val="accent3"/>
                </a:solidFill>
                <a:latin typeface="+mj-lt"/>
                <a:hlinkClick r:id="rId3">
                  <a:extLst>
                    <a:ext uri="{A12FA001-AC4F-418D-AE19-62706E023703}">
                      <ahyp:hlinkClr xmlns:ahyp="http://schemas.microsoft.com/office/drawing/2018/hyperlinkcolor" val="tx"/>
                    </a:ext>
                  </a:extLst>
                </a:hlinkClick>
              </a:rPr>
              <a:t>psat.org/8-9</a:t>
            </a:r>
            <a:endParaRPr lang="en-US" sz="2400" b="1" dirty="0">
              <a:solidFill>
                <a:schemeClr val="accent3"/>
              </a:solidFill>
              <a:latin typeface="+mj-lt"/>
            </a:endParaRPr>
          </a:p>
        </p:txBody>
      </p:sp>
      <p:pic>
        <p:nvPicPr>
          <p:cNvPr id="12" name="Picture 11" descr="The College Board P S A T 8 / 9 home page.">
            <a:extLst>
              <a:ext uri="{FF2B5EF4-FFF2-40B4-BE49-F238E27FC236}">
                <a16:creationId xmlns:a16="http://schemas.microsoft.com/office/drawing/2014/main" id="{D52B1F7D-AA64-D248-B469-E455A3F84609}"/>
              </a:ext>
              <a:ext uri="{C183D7F6-B498-43B3-948B-1728B52AA6E4}">
                <adec:decorative xmlns:adec="http://schemas.microsoft.com/office/drawing/2017/decorative" val="0"/>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3154680" y="2011680"/>
            <a:ext cx="6532891" cy="4028849"/>
          </a:xfrm>
          <a:prstGeom prst="rect">
            <a:avLst/>
          </a:prstGeom>
          <a:ln w="6350">
            <a:solidFill>
              <a:schemeClr val="accent6"/>
            </a:solidFill>
          </a:ln>
          <a:effectLst>
            <a:outerShdw blurRad="228600" dir="10800000" sx="99000" sy="99000" algn="ctr" rotWithShape="0">
              <a:schemeClr val="tx1">
                <a:alpha val="34000"/>
              </a:schemeClr>
            </a:outerShdw>
          </a:effectLst>
        </p:spPr>
      </p:pic>
    </p:spTree>
    <p:extLst>
      <p:ext uri="{BB962C8B-B14F-4D97-AF65-F5344CB8AC3E}">
        <p14:creationId xmlns:p14="http://schemas.microsoft.com/office/powerpoint/2010/main" val="25394449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AAD94-7A31-874D-B213-E0CCEB651CC5}"/>
              </a:ext>
            </a:extLst>
          </p:cNvPr>
          <p:cNvSpPr>
            <a:spLocks noGrp="1"/>
          </p:cNvSpPr>
          <p:nvPr>
            <p:ph type="ctrTitle"/>
          </p:nvPr>
        </p:nvSpPr>
        <p:spPr/>
        <p:txBody>
          <a:bodyPr/>
          <a:lstStyle/>
          <a:p>
            <a:r>
              <a:rPr lang="en-US"/>
              <a:t>Good luck!</a:t>
            </a:r>
          </a:p>
        </p:txBody>
      </p:sp>
      <p:pic>
        <p:nvPicPr>
          <p:cNvPr id="4" name="Picture 3">
            <a:extLst>
              <a:ext uri="{FF2B5EF4-FFF2-40B4-BE49-F238E27FC236}">
                <a16:creationId xmlns:a16="http://schemas.microsoft.com/office/drawing/2014/main" id="{4CED273B-FC6D-4B43-B017-F6495FA90F27}"/>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4941859" y="6161911"/>
            <a:ext cx="2957569" cy="499870"/>
          </a:xfrm>
          <a:prstGeom prst="rect">
            <a:avLst/>
          </a:prstGeom>
        </p:spPr>
      </p:pic>
    </p:spTree>
    <p:extLst>
      <p:ext uri="{BB962C8B-B14F-4D97-AF65-F5344CB8AC3E}">
        <p14:creationId xmlns:p14="http://schemas.microsoft.com/office/powerpoint/2010/main" val="1580987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22031"/>
            <a:ext cx="1891323" cy="680109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r>
              <a:rPr lang="en-US" sz="9600" b="1">
                <a:solidFill>
                  <a:schemeClr val="tx2"/>
                </a:solidFill>
                <a:latin typeface="+mj-lt"/>
              </a:rPr>
              <a:t>1</a:t>
            </a:r>
          </a:p>
        </p:txBody>
      </p:sp>
      <p:sp>
        <p:nvSpPr>
          <p:cNvPr id="6" name="Title 5"/>
          <p:cNvSpPr>
            <a:spLocks noGrp="1"/>
          </p:cNvSpPr>
          <p:nvPr>
            <p:ph type="ctrTitle"/>
          </p:nvPr>
        </p:nvSpPr>
        <p:spPr>
          <a:xfrm>
            <a:off x="2478657" y="924570"/>
            <a:ext cx="7038567" cy="1646102"/>
          </a:xfrm>
        </p:spPr>
        <p:txBody>
          <a:bodyPr/>
          <a:lstStyle/>
          <a:p>
            <a:r>
              <a:rPr lang="en-US" sz="7200" dirty="0"/>
              <a:t>What Is the PSAT 8/9? </a:t>
            </a:r>
          </a:p>
        </p:txBody>
      </p:sp>
    </p:spTree>
    <p:extLst>
      <p:ext uri="{BB962C8B-B14F-4D97-AF65-F5344CB8AC3E}">
        <p14:creationId xmlns:p14="http://schemas.microsoft.com/office/powerpoint/2010/main" val="4168062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3B2A9-7C9C-C442-A084-515CFB6B56A1}"/>
              </a:ext>
            </a:extLst>
          </p:cNvPr>
          <p:cNvSpPr>
            <a:spLocks noGrp="1"/>
          </p:cNvSpPr>
          <p:nvPr>
            <p:ph type="title"/>
          </p:nvPr>
        </p:nvSpPr>
        <p:spPr/>
        <p:txBody>
          <a:bodyPr/>
          <a:lstStyle/>
          <a:p>
            <a:r>
              <a:rPr lang="en-US" dirty="0"/>
              <a:t>Key Facts</a:t>
            </a:r>
          </a:p>
        </p:txBody>
      </p:sp>
      <p:sp>
        <p:nvSpPr>
          <p:cNvPr id="3" name="Text Placeholder 2">
            <a:extLst>
              <a:ext uri="{FF2B5EF4-FFF2-40B4-BE49-F238E27FC236}">
                <a16:creationId xmlns:a16="http://schemas.microsoft.com/office/drawing/2014/main" id="{37AC3098-A58F-4243-ABB7-E19593A7CCF0}"/>
              </a:ext>
            </a:extLst>
          </p:cNvPr>
          <p:cNvSpPr>
            <a:spLocks noGrp="1"/>
          </p:cNvSpPr>
          <p:nvPr>
            <p:ph type="body" sz="quarter" idx="10"/>
          </p:nvPr>
        </p:nvSpPr>
        <p:spPr/>
        <p:txBody>
          <a:bodyPr>
            <a:normAutofit fontScale="92500"/>
          </a:bodyPr>
          <a:lstStyle/>
          <a:p>
            <a:pPr>
              <a:lnSpc>
                <a:spcPct val="100000"/>
              </a:lnSpc>
            </a:pPr>
            <a:r>
              <a:rPr lang="en-US" sz="2000" dirty="0"/>
              <a:t>The PSAT</a:t>
            </a:r>
            <a:r>
              <a:rPr lang="en-US" sz="2000" baseline="30000" dirty="0"/>
              <a:t> </a:t>
            </a:r>
            <a:r>
              <a:rPr lang="en-US" sz="2000" dirty="0"/>
              <a:t>8/9 is offered to 8th‐ and 9th‐grade students, testing the same knowledge and skills as the SAT</a:t>
            </a:r>
            <a:r>
              <a:rPr lang="en-US" sz="2000" baseline="30000" dirty="0"/>
              <a:t>®</a:t>
            </a:r>
            <a:r>
              <a:rPr lang="en-US" sz="2000" dirty="0"/>
              <a:t>, PSAT/NMSQT</a:t>
            </a:r>
            <a:r>
              <a:rPr lang="en-US" sz="2000" baseline="30000" dirty="0"/>
              <a:t>®</a:t>
            </a:r>
            <a:r>
              <a:rPr lang="en-US" sz="2000" dirty="0"/>
              <a:t>, and PSAT</a:t>
            </a:r>
            <a:r>
              <a:rPr lang="en-US" sz="2000" baseline="30000" dirty="0"/>
              <a:t>™ </a:t>
            </a:r>
            <a:r>
              <a:rPr lang="en-US" sz="2000" dirty="0"/>
              <a:t>10 in a way that makes sense for the student’s grade level. </a:t>
            </a:r>
          </a:p>
          <a:p>
            <a:pPr>
              <a:lnSpc>
                <a:spcPct val="100000"/>
              </a:lnSpc>
            </a:pPr>
            <a:r>
              <a:rPr lang="en-US" sz="2000" dirty="0"/>
              <a:t>The PSAT 8/9 establishes a baseline of college readiness to help educators and students figure out what students need to work on most so they are ready for college when graduating from high school.</a:t>
            </a:r>
          </a:p>
          <a:p>
            <a:pPr>
              <a:lnSpc>
                <a:spcPct val="100000"/>
              </a:lnSpc>
            </a:pPr>
            <a:r>
              <a:rPr lang="en-US" sz="2000" dirty="0"/>
              <a:t>Scores for the SAT</a:t>
            </a:r>
            <a:r>
              <a:rPr lang="en-US" sz="2000" baseline="30000" dirty="0"/>
              <a:t> </a:t>
            </a:r>
            <a:r>
              <a:rPr lang="en-US" sz="2000" dirty="0"/>
              <a:t>Suite of Assessments (SAT, PSAT/NMSQT, PSAT</a:t>
            </a:r>
            <a:r>
              <a:rPr lang="en-US" sz="2000" baseline="30000" dirty="0"/>
              <a:t> </a:t>
            </a:r>
            <a:r>
              <a:rPr lang="en-US" sz="2000" dirty="0"/>
              <a:t>10, and PSAT</a:t>
            </a:r>
            <a:r>
              <a:rPr lang="en-US" sz="2000" baseline="30000" dirty="0"/>
              <a:t> </a:t>
            </a:r>
            <a:r>
              <a:rPr lang="en-US" sz="2000" dirty="0"/>
              <a:t>8/9) are reported on a common vertical scale, allowing educators and students to measure progress.</a:t>
            </a:r>
          </a:p>
          <a:p>
            <a:pPr>
              <a:lnSpc>
                <a:spcPct val="100000"/>
              </a:lnSpc>
            </a:pPr>
            <a:r>
              <a:rPr lang="en-US" sz="2000" dirty="0"/>
              <a:t>Test length: 2 hours and 25 minutes.</a:t>
            </a:r>
          </a:p>
          <a:p>
            <a:pPr>
              <a:lnSpc>
                <a:spcPct val="100000"/>
              </a:lnSpc>
            </a:pPr>
            <a:r>
              <a:rPr lang="en-US" sz="2000" dirty="0"/>
              <a:t>There’s no penalty for guessing or blank responses, also known as “rights-only scoring.”</a:t>
            </a:r>
            <a:endParaRPr lang="en-US" sz="2000" i="1" dirty="0"/>
          </a:p>
        </p:txBody>
      </p:sp>
    </p:spTree>
    <p:extLst>
      <p:ext uri="{BB962C8B-B14F-4D97-AF65-F5344CB8AC3E}">
        <p14:creationId xmlns:p14="http://schemas.microsoft.com/office/powerpoint/2010/main" val="1941141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444" y="588830"/>
            <a:ext cx="11887200" cy="435173"/>
          </a:xfrm>
        </p:spPr>
        <p:txBody>
          <a:bodyPr/>
          <a:lstStyle/>
          <a:p>
            <a:r>
              <a:rPr lang="en-US" dirty="0"/>
              <a:t>Benefits of the PSAT 8/9</a:t>
            </a:r>
          </a:p>
        </p:txBody>
      </p:sp>
      <p:pic>
        <p:nvPicPr>
          <p:cNvPr id="50" name="Picture 49">
            <a:extLst>
              <a:ext uri="{FF2B5EF4-FFF2-40B4-BE49-F238E27FC236}">
                <a16:creationId xmlns:a16="http://schemas.microsoft.com/office/drawing/2014/main" id="{9C377684-A933-EF4B-9B15-EC656B607A32}"/>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6352" y="1779115"/>
            <a:ext cx="932948" cy="932948"/>
          </a:xfrm>
          <a:prstGeom prst="rect">
            <a:avLst/>
          </a:prstGeom>
        </p:spPr>
      </p:pic>
      <p:pic>
        <p:nvPicPr>
          <p:cNvPr id="15" name="Picture 14" descr="Icon of a bar graph">
            <a:extLst>
              <a:ext uri="{FF2B5EF4-FFF2-40B4-BE49-F238E27FC236}">
                <a16:creationId xmlns:a16="http://schemas.microsoft.com/office/drawing/2014/main" id="{518DEC13-40E7-46CE-9472-6F8D63CA22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1983" y="1779115"/>
            <a:ext cx="1001685" cy="1001685"/>
          </a:xfrm>
          <a:prstGeom prst="rect">
            <a:avLst/>
          </a:prstGeom>
        </p:spPr>
      </p:pic>
      <p:sp>
        <p:nvSpPr>
          <p:cNvPr id="41" name="Rectangle 40"/>
          <p:cNvSpPr/>
          <p:nvPr/>
        </p:nvSpPr>
        <p:spPr>
          <a:xfrm>
            <a:off x="1788676" y="1783924"/>
            <a:ext cx="3846006" cy="923330"/>
          </a:xfrm>
          <a:prstGeom prst="rect">
            <a:avLst/>
          </a:prstGeom>
        </p:spPr>
        <p:txBody>
          <a:bodyPr wrap="square">
            <a:spAutoFit/>
          </a:bodyPr>
          <a:lstStyle/>
          <a:p>
            <a:pPr marL="0" indent="0">
              <a:lnSpc>
                <a:spcPct val="100000"/>
              </a:lnSpc>
              <a:spcBef>
                <a:spcPts val="2200"/>
              </a:spcBef>
              <a:buNone/>
            </a:pPr>
            <a:r>
              <a:rPr lang="en-US" dirty="0"/>
              <a:t>E</a:t>
            </a:r>
            <a:r>
              <a:rPr lang="en-US" sz="1800" dirty="0"/>
              <a:t>stablishes a baseline measurement of college and career readiness. </a:t>
            </a:r>
          </a:p>
        </p:txBody>
      </p:sp>
      <p:pic>
        <p:nvPicPr>
          <p:cNvPr id="51" name="Picture 50" descr="An icon of two gears, one big and one small.">
            <a:extLst>
              <a:ext uri="{FF2B5EF4-FFF2-40B4-BE49-F238E27FC236}">
                <a16:creationId xmlns:a16="http://schemas.microsoft.com/office/drawing/2014/main" id="{B7C60521-988F-5B4F-B0C7-E68A0F98912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0720" y="3525537"/>
            <a:ext cx="932948" cy="932948"/>
          </a:xfrm>
          <a:prstGeom prst="rect">
            <a:avLst/>
          </a:prstGeom>
        </p:spPr>
      </p:pic>
      <p:sp>
        <p:nvSpPr>
          <p:cNvPr id="43" name="Rectangle 42"/>
          <p:cNvSpPr/>
          <p:nvPr/>
        </p:nvSpPr>
        <p:spPr>
          <a:xfrm>
            <a:off x="1698198" y="3451680"/>
            <a:ext cx="4120420" cy="1200329"/>
          </a:xfrm>
          <a:prstGeom prst="rect">
            <a:avLst/>
          </a:prstGeom>
        </p:spPr>
        <p:txBody>
          <a:bodyPr wrap="square">
            <a:spAutoFit/>
          </a:bodyPr>
          <a:lstStyle/>
          <a:p>
            <a:pPr marL="0" indent="0">
              <a:lnSpc>
                <a:spcPct val="100000"/>
              </a:lnSpc>
              <a:spcBef>
                <a:spcPts val="2200"/>
              </a:spcBef>
              <a:buNone/>
            </a:pPr>
            <a:r>
              <a:rPr lang="en-US" dirty="0"/>
              <a:t>T</a:t>
            </a:r>
            <a:r>
              <a:rPr lang="en-US" sz="1800" dirty="0"/>
              <a:t>ests the same skills and knowledge as the SAT, PSAT/NMSQT, and      PSAT</a:t>
            </a:r>
            <a:r>
              <a:rPr lang="en-US" sz="1800" baseline="30000" dirty="0"/>
              <a:t> </a:t>
            </a:r>
            <a:r>
              <a:rPr lang="en-US" sz="1800" dirty="0"/>
              <a:t>10—in a way that makes sense for each grade level.</a:t>
            </a:r>
          </a:p>
        </p:txBody>
      </p:sp>
      <p:pic>
        <p:nvPicPr>
          <p:cNvPr id="53" name="Picture 52" descr="An icon of two arrow heads pointing down into an open box.">
            <a:extLst>
              <a:ext uri="{FF2B5EF4-FFF2-40B4-BE49-F238E27FC236}">
                <a16:creationId xmlns:a16="http://schemas.microsoft.com/office/drawing/2014/main" id="{C6576AA7-9C5B-C640-B68B-DFB49D54191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10203" y="1779115"/>
            <a:ext cx="932948" cy="932948"/>
          </a:xfrm>
          <a:prstGeom prst="rect">
            <a:avLst/>
          </a:prstGeom>
        </p:spPr>
      </p:pic>
      <p:sp>
        <p:nvSpPr>
          <p:cNvPr id="40" name="Rectangle 39">
            <a:extLst>
              <a:ext uri="{FF2B5EF4-FFF2-40B4-BE49-F238E27FC236}">
                <a16:creationId xmlns:a16="http://schemas.microsoft.com/office/drawing/2014/main" id="{1F30A051-63B4-7D4B-AB6D-978509DACC86}"/>
              </a:ext>
            </a:extLst>
          </p:cNvPr>
          <p:cNvSpPr/>
          <p:nvPr/>
        </p:nvSpPr>
        <p:spPr>
          <a:xfrm>
            <a:off x="7954698" y="1779115"/>
            <a:ext cx="4120420" cy="1200329"/>
          </a:xfrm>
          <a:prstGeom prst="rect">
            <a:avLst/>
          </a:prstGeom>
        </p:spPr>
        <p:txBody>
          <a:bodyPr wrap="square">
            <a:spAutoFit/>
          </a:bodyPr>
          <a:lstStyle/>
          <a:p>
            <a:r>
              <a:rPr lang="en-US" dirty="0"/>
              <a:t>Gives students comprehensive feedback on test performance and which academic skills they should work to improve. </a:t>
            </a:r>
          </a:p>
        </p:txBody>
      </p:sp>
      <p:pic>
        <p:nvPicPr>
          <p:cNvPr id="55" name="Picture 54" descr="An icon of a microscope. ">
            <a:extLst>
              <a:ext uri="{FF2B5EF4-FFF2-40B4-BE49-F238E27FC236}">
                <a16:creationId xmlns:a16="http://schemas.microsoft.com/office/drawing/2014/main" id="{B64702DF-6A94-2F44-AC6C-3100E046ED1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610203" y="3451680"/>
            <a:ext cx="932948" cy="932948"/>
          </a:xfrm>
          <a:prstGeom prst="rect">
            <a:avLst/>
          </a:prstGeom>
        </p:spPr>
      </p:pic>
      <p:sp>
        <p:nvSpPr>
          <p:cNvPr id="49" name="Rectangle 48">
            <a:extLst>
              <a:ext uri="{FF2B5EF4-FFF2-40B4-BE49-F238E27FC236}">
                <a16:creationId xmlns:a16="http://schemas.microsoft.com/office/drawing/2014/main" id="{5C1ABFF9-D744-944A-8062-8D78C8E3970F}"/>
              </a:ext>
            </a:extLst>
          </p:cNvPr>
          <p:cNvSpPr/>
          <p:nvPr/>
        </p:nvSpPr>
        <p:spPr>
          <a:xfrm>
            <a:off x="7954698" y="3451680"/>
            <a:ext cx="4120420" cy="923330"/>
          </a:xfrm>
          <a:prstGeom prst="rect">
            <a:avLst/>
          </a:prstGeom>
        </p:spPr>
        <p:txBody>
          <a:bodyPr wrap="square">
            <a:spAutoFit/>
          </a:bodyPr>
          <a:lstStyle/>
          <a:p>
            <a:r>
              <a:rPr lang="en-US" dirty="0"/>
              <a:t>Information on majors and career exploration with College Board and </a:t>
            </a:r>
            <a:r>
              <a:rPr lang="en-US" dirty="0" err="1"/>
              <a:t>Roadtrip</a:t>
            </a:r>
            <a:r>
              <a:rPr lang="en-US" dirty="0"/>
              <a:t> Nation</a:t>
            </a:r>
            <a:r>
              <a:rPr lang="en-US" baseline="30000" dirty="0"/>
              <a:t>®</a:t>
            </a:r>
            <a:r>
              <a:rPr lang="en-US" dirty="0"/>
              <a:t> </a:t>
            </a:r>
          </a:p>
        </p:txBody>
      </p:sp>
    </p:spTree>
    <p:extLst>
      <p:ext uri="{BB962C8B-B14F-4D97-AF65-F5344CB8AC3E}">
        <p14:creationId xmlns:p14="http://schemas.microsoft.com/office/powerpoint/2010/main" val="997381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C183D7F6-B498-43B3-948B-1728B52AA6E4}">
                <adec:decorative xmlns:adec="http://schemas.microsoft.com/office/drawing/2017/decorative" val="0"/>
              </a:ext>
            </a:extLst>
          </p:cNvPr>
          <p:cNvSpPr/>
          <p:nvPr/>
        </p:nvSpPr>
        <p:spPr>
          <a:xfrm>
            <a:off x="0" y="422031"/>
            <a:ext cx="1891323" cy="680109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r>
              <a:rPr lang="en-US" sz="9600" b="1">
                <a:solidFill>
                  <a:schemeClr val="tx2"/>
                </a:solidFill>
                <a:latin typeface="+mj-lt"/>
              </a:rPr>
              <a:t>2</a:t>
            </a:r>
          </a:p>
        </p:txBody>
      </p:sp>
      <p:sp>
        <p:nvSpPr>
          <p:cNvPr id="6" name="Title 5"/>
          <p:cNvSpPr>
            <a:spLocks noGrp="1"/>
          </p:cNvSpPr>
          <p:nvPr>
            <p:ph type="ctrTitle"/>
          </p:nvPr>
        </p:nvSpPr>
        <p:spPr>
          <a:xfrm>
            <a:off x="2478657" y="924570"/>
            <a:ext cx="7674336" cy="1646102"/>
          </a:xfrm>
        </p:spPr>
        <p:txBody>
          <a:bodyPr/>
          <a:lstStyle/>
          <a:p>
            <a:r>
              <a:rPr lang="en-US" sz="7200" dirty="0"/>
              <a:t>When Is the PSAT 8/9?</a:t>
            </a:r>
          </a:p>
        </p:txBody>
      </p:sp>
    </p:spTree>
    <p:extLst>
      <p:ext uri="{BB962C8B-B14F-4D97-AF65-F5344CB8AC3E}">
        <p14:creationId xmlns:p14="http://schemas.microsoft.com/office/powerpoint/2010/main" val="1266181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n icon of a calendar. ">
            <a:extLst>
              <a:ext uri="{FF2B5EF4-FFF2-40B4-BE49-F238E27FC236}">
                <a16:creationId xmlns:a16="http://schemas.microsoft.com/office/drawing/2014/main" id="{481383E2-B965-5140-BF4E-8D846D2859BC}"/>
              </a:ext>
            </a:extLst>
          </p:cNvPr>
          <p:cNvPicPr>
            <a:picLocks noChangeAspect="1"/>
          </p:cNvPicPr>
          <p:nvPr/>
        </p:nvPicPr>
        <p:blipFill>
          <a:blip r:embed="rId2"/>
          <a:stretch>
            <a:fillRect/>
          </a:stretch>
        </p:blipFill>
        <p:spPr>
          <a:xfrm>
            <a:off x="762802" y="2046922"/>
            <a:ext cx="3129280" cy="3129280"/>
          </a:xfrm>
          <a:prstGeom prst="rect">
            <a:avLst/>
          </a:prstGeom>
        </p:spPr>
      </p:pic>
      <p:sp>
        <p:nvSpPr>
          <p:cNvPr id="2" name="Title 1">
            <a:extLst>
              <a:ext uri="{FF2B5EF4-FFF2-40B4-BE49-F238E27FC236}">
                <a16:creationId xmlns:a16="http://schemas.microsoft.com/office/drawing/2014/main" id="{846B1FCE-4E2B-C949-BEF9-D78A22DBA6FF}"/>
              </a:ext>
            </a:extLst>
          </p:cNvPr>
          <p:cNvSpPr>
            <a:spLocks noGrp="1"/>
          </p:cNvSpPr>
          <p:nvPr>
            <p:ph type="title"/>
          </p:nvPr>
        </p:nvSpPr>
        <p:spPr/>
        <p:txBody>
          <a:bodyPr/>
          <a:lstStyle/>
          <a:p>
            <a:r>
              <a:rPr lang="en-US" dirty="0"/>
              <a:t>PSAT 8/9 Test Dates</a:t>
            </a:r>
          </a:p>
        </p:txBody>
      </p:sp>
      <p:sp>
        <p:nvSpPr>
          <p:cNvPr id="3" name="Rectangle 2">
            <a:extLst>
              <a:ext uri="{FF2B5EF4-FFF2-40B4-BE49-F238E27FC236}">
                <a16:creationId xmlns:a16="http://schemas.microsoft.com/office/drawing/2014/main" id="{E0A74464-E64E-E346-B440-17A6245003E5}"/>
              </a:ext>
            </a:extLst>
          </p:cNvPr>
          <p:cNvSpPr/>
          <p:nvPr/>
        </p:nvSpPr>
        <p:spPr>
          <a:xfrm>
            <a:off x="5082893" y="1639696"/>
            <a:ext cx="7345220" cy="1425134"/>
          </a:xfrm>
          <a:prstGeom prst="rect">
            <a:avLst/>
          </a:prstGeom>
        </p:spPr>
        <p:txBody>
          <a:bodyPr wrap="square" lIns="91440" tIns="45720" rIns="91440" bIns="45720" anchor="t">
            <a:spAutoFit/>
          </a:bodyPr>
          <a:lstStyle/>
          <a:p>
            <a:pPr>
              <a:lnSpc>
                <a:spcPct val="110000"/>
              </a:lnSpc>
            </a:pPr>
            <a:r>
              <a:rPr lang="en-US" sz="2000" dirty="0"/>
              <a:t>For upcoming PSAT 8/9 administration dates, as well as information on key deadlines and timelines, please visit </a:t>
            </a:r>
          </a:p>
          <a:p>
            <a:pPr>
              <a:lnSpc>
                <a:spcPct val="110000"/>
              </a:lnSpc>
            </a:pPr>
            <a:r>
              <a:rPr lang="en-US" sz="2000" b="1" dirty="0">
                <a:solidFill>
                  <a:schemeClr val="accent3"/>
                </a:solidFill>
                <a:latin typeface="+mj-lt"/>
                <a:hlinkClick r:id="rId3">
                  <a:extLst>
                    <a:ext uri="{A12FA001-AC4F-418D-AE19-62706E023703}">
                      <ahyp:hlinkClr xmlns:ahyp="http://schemas.microsoft.com/office/drawing/2018/hyperlinkcolor" val="tx"/>
                    </a:ext>
                  </a:extLst>
                </a:hlinkClick>
              </a:rPr>
              <a:t>collegereadiness.collegeboard.org/psat-8-9/k12-educators/dates</a:t>
            </a:r>
            <a:endParaRPr lang="en-US" sz="2000" b="1" dirty="0">
              <a:solidFill>
                <a:schemeClr val="accent3"/>
              </a:solidFill>
              <a:latin typeface="+mj-lt"/>
            </a:endParaRPr>
          </a:p>
        </p:txBody>
      </p:sp>
    </p:spTree>
    <p:extLst>
      <p:ext uri="{BB962C8B-B14F-4D97-AF65-F5344CB8AC3E}">
        <p14:creationId xmlns:p14="http://schemas.microsoft.com/office/powerpoint/2010/main" val="3160198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22031"/>
            <a:ext cx="1891323" cy="680109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r>
              <a:rPr lang="en-US" sz="9600" b="1">
                <a:solidFill>
                  <a:schemeClr val="tx2"/>
                </a:solidFill>
                <a:latin typeface="+mj-lt"/>
              </a:rPr>
              <a:t>3</a:t>
            </a:r>
          </a:p>
        </p:txBody>
      </p:sp>
      <p:sp>
        <p:nvSpPr>
          <p:cNvPr id="6" name="Title 5"/>
          <p:cNvSpPr>
            <a:spLocks noGrp="1"/>
          </p:cNvSpPr>
          <p:nvPr>
            <p:ph type="ctrTitle"/>
          </p:nvPr>
        </p:nvSpPr>
        <p:spPr>
          <a:xfrm>
            <a:off x="2478657" y="924570"/>
            <a:ext cx="8222294" cy="1646102"/>
          </a:xfrm>
        </p:spPr>
        <p:txBody>
          <a:bodyPr/>
          <a:lstStyle/>
          <a:p>
            <a:r>
              <a:rPr lang="en-US" sz="7200" dirty="0"/>
              <a:t>Skills Tested on the PSAT 8/9 </a:t>
            </a:r>
          </a:p>
        </p:txBody>
      </p:sp>
    </p:spTree>
    <p:extLst>
      <p:ext uri="{BB962C8B-B14F-4D97-AF65-F5344CB8AC3E}">
        <p14:creationId xmlns:p14="http://schemas.microsoft.com/office/powerpoint/2010/main" val="2001711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Skills Tested</a:t>
            </a:r>
          </a:p>
        </p:txBody>
      </p:sp>
      <p:sp>
        <p:nvSpPr>
          <p:cNvPr id="34" name="Rectangle 33"/>
          <p:cNvSpPr/>
          <p:nvPr/>
        </p:nvSpPr>
        <p:spPr>
          <a:xfrm>
            <a:off x="375444" y="1502333"/>
            <a:ext cx="4321784" cy="2375009"/>
          </a:xfrm>
          <a:prstGeom prst="rect">
            <a:avLst/>
          </a:prstGeom>
        </p:spPr>
        <p:txBody>
          <a:bodyPr wrap="square" lIns="0">
            <a:spAutoFit/>
          </a:bodyPr>
          <a:lstStyle/>
          <a:p>
            <a:pPr marL="285750" indent="-285750">
              <a:spcBef>
                <a:spcPts val="960"/>
              </a:spcBef>
              <a:buClr>
                <a:schemeClr val="accent3"/>
              </a:buClr>
              <a:buFont typeface="Arial" panose="020B0604020202020204" pitchFamily="34" charset="0"/>
              <a:buChar char="•"/>
            </a:pPr>
            <a:r>
              <a:rPr lang="en-US" sz="2000" dirty="0"/>
              <a:t>Each test assesses the academic skills that students have developed primarily through their coursework. </a:t>
            </a:r>
          </a:p>
          <a:p>
            <a:pPr marL="285750" indent="-285750">
              <a:spcBef>
                <a:spcPts val="960"/>
              </a:spcBef>
              <a:buClr>
                <a:schemeClr val="accent3"/>
              </a:buClr>
              <a:buFont typeface="Arial" panose="020B0604020202020204" pitchFamily="34" charset="0"/>
              <a:buChar char="•"/>
            </a:pPr>
            <a:r>
              <a:rPr lang="en-US" sz="2000" dirty="0"/>
              <a:t>These skills are considered essential for high school, college, and career success. </a:t>
            </a:r>
          </a:p>
        </p:txBody>
      </p:sp>
      <p:pic>
        <p:nvPicPr>
          <p:cNvPr id="2" name="Picture 1" descr="An icon of an open book.">
            <a:extLst>
              <a:ext uri="{FF2B5EF4-FFF2-40B4-BE49-F238E27FC236}">
                <a16:creationId xmlns:a16="http://schemas.microsoft.com/office/drawing/2014/main" id="{A53F2ED7-99A7-684D-A102-1009267738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60633" y="1499513"/>
            <a:ext cx="932949" cy="932949"/>
          </a:xfrm>
          <a:prstGeom prst="rect">
            <a:avLst/>
          </a:prstGeom>
        </p:spPr>
      </p:pic>
      <p:sp>
        <p:nvSpPr>
          <p:cNvPr id="30" name="TextBox 29"/>
          <p:cNvSpPr txBox="1"/>
          <p:nvPr/>
        </p:nvSpPr>
        <p:spPr>
          <a:xfrm>
            <a:off x="6933046" y="1691240"/>
            <a:ext cx="5532798" cy="503590"/>
          </a:xfrm>
          <a:prstGeom prst="rect">
            <a:avLst/>
          </a:prstGeom>
          <a:noFill/>
        </p:spPr>
        <p:txBody>
          <a:bodyPr wrap="square" lIns="36000" tIns="36000" rIns="36000" bIns="36000" rtlCol="0" anchor="ctr">
            <a:spAutoFit/>
          </a:bodyPr>
          <a:lstStyle/>
          <a:p>
            <a:r>
              <a:rPr lang="en-US" sz="2800" b="1">
                <a:latin typeface="+mj-lt"/>
              </a:rPr>
              <a:t>Reading Test</a:t>
            </a:r>
            <a:endParaRPr lang="en-US" sz="2800" b="1"/>
          </a:p>
        </p:txBody>
      </p:sp>
      <p:pic>
        <p:nvPicPr>
          <p:cNvPr id="4" name="Picture 3" descr="An icon of a pencil on paper.">
            <a:extLst>
              <a:ext uri="{FF2B5EF4-FFF2-40B4-BE49-F238E27FC236}">
                <a16:creationId xmlns:a16="http://schemas.microsoft.com/office/drawing/2014/main" id="{F51AAC93-ED21-BA44-B392-D7C7649A7DA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48462" y="2703024"/>
            <a:ext cx="932948" cy="932948"/>
          </a:xfrm>
          <a:prstGeom prst="rect">
            <a:avLst/>
          </a:prstGeom>
        </p:spPr>
      </p:pic>
      <p:sp>
        <p:nvSpPr>
          <p:cNvPr id="31" name="TextBox 30"/>
          <p:cNvSpPr txBox="1"/>
          <p:nvPr/>
        </p:nvSpPr>
        <p:spPr>
          <a:xfrm>
            <a:off x="6933046" y="2887328"/>
            <a:ext cx="5532798" cy="503590"/>
          </a:xfrm>
          <a:prstGeom prst="rect">
            <a:avLst/>
          </a:prstGeom>
          <a:noFill/>
        </p:spPr>
        <p:txBody>
          <a:bodyPr wrap="square" lIns="36000" tIns="36000" rIns="36000" bIns="36000" rtlCol="0" anchor="ctr">
            <a:spAutoFit/>
          </a:bodyPr>
          <a:lstStyle/>
          <a:p>
            <a:r>
              <a:rPr lang="en-US" sz="2800" b="1">
                <a:latin typeface="+mj-lt"/>
              </a:rPr>
              <a:t>Writing and Language Test</a:t>
            </a:r>
            <a:endParaRPr lang="en-US" sz="2800" b="1"/>
          </a:p>
        </p:txBody>
      </p:sp>
      <p:pic>
        <p:nvPicPr>
          <p:cNvPr id="6" name="Picture 5" descr="Four icons: a plus sign, a negative sign, a multiplication sign, and a division sign.">
            <a:extLst>
              <a:ext uri="{FF2B5EF4-FFF2-40B4-BE49-F238E27FC236}">
                <a16:creationId xmlns:a16="http://schemas.microsoft.com/office/drawing/2014/main" id="{456A8BC8-2DFF-9547-A1C1-57CB9E7C887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60634" y="3902523"/>
            <a:ext cx="932948" cy="932948"/>
          </a:xfrm>
          <a:prstGeom prst="rect">
            <a:avLst/>
          </a:prstGeom>
        </p:spPr>
      </p:pic>
      <p:sp>
        <p:nvSpPr>
          <p:cNvPr id="32" name="TextBox 31"/>
          <p:cNvSpPr txBox="1"/>
          <p:nvPr/>
        </p:nvSpPr>
        <p:spPr>
          <a:xfrm>
            <a:off x="6933046" y="4083416"/>
            <a:ext cx="5532798" cy="503590"/>
          </a:xfrm>
          <a:prstGeom prst="rect">
            <a:avLst/>
          </a:prstGeom>
          <a:noFill/>
        </p:spPr>
        <p:txBody>
          <a:bodyPr wrap="square" lIns="36000" tIns="36000" rIns="36000" bIns="36000" rtlCol="0" anchor="ctr">
            <a:spAutoFit/>
          </a:bodyPr>
          <a:lstStyle/>
          <a:p>
            <a:r>
              <a:rPr lang="en-US" sz="2800" b="1">
                <a:latin typeface="+mj-lt"/>
              </a:rPr>
              <a:t>Math Test</a:t>
            </a:r>
            <a:endParaRPr lang="en-US" sz="2800" b="1"/>
          </a:p>
        </p:txBody>
      </p:sp>
    </p:spTree>
    <p:extLst>
      <p:ext uri="{BB962C8B-B14F-4D97-AF65-F5344CB8AC3E}">
        <p14:creationId xmlns:p14="http://schemas.microsoft.com/office/powerpoint/2010/main" val="21931931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VCT-BODYINDENTATION" val="0;21.37504;35.87496;45.25;60.25;82.87504;97.92001;114.48;"/>
  <p:tag name="VCT-BULLETVISIBILITY" val="G****"/>
</p:tagLst>
</file>

<file path=ppt/theme/theme1.xml><?xml version="1.0" encoding="utf-8"?>
<a:theme xmlns:a="http://schemas.openxmlformats.org/drawingml/2006/main" name="CB-Corporate-19Q4">
  <a:themeElements>
    <a:clrScheme name="CB-K12-19Q4">
      <a:dk1>
        <a:srgbClr val="1E1E1E"/>
      </a:dk1>
      <a:lt1>
        <a:srgbClr val="DCDCDC"/>
      </a:lt1>
      <a:dk2>
        <a:srgbClr val="FFFFFF"/>
      </a:dk2>
      <a:lt2>
        <a:srgbClr val="E57200"/>
      </a:lt2>
      <a:accent1>
        <a:srgbClr val="DCDCDC"/>
      </a:accent1>
      <a:accent2>
        <a:srgbClr val="FFFFFF"/>
      </a:accent2>
      <a:accent3>
        <a:srgbClr val="009CDE"/>
      </a:accent3>
      <a:accent4>
        <a:srgbClr val="71C5E8"/>
      </a:accent4>
      <a:accent5>
        <a:srgbClr val="505050"/>
      </a:accent5>
      <a:accent6>
        <a:srgbClr val="888888"/>
      </a:accent6>
      <a:hlink>
        <a:srgbClr val="1E1E1E"/>
      </a:hlink>
      <a:folHlink>
        <a:srgbClr val="009CDE"/>
      </a:folHlink>
    </a:clrScheme>
    <a:fontScheme name="CB-Corporate-19Q4">
      <a:majorFont>
        <a:latin typeface="Roboto Slab"/>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9050">
          <a:noFill/>
        </a:ln>
      </a:spPr>
      <a:bodyPr lIns="36000" tIns="36000" rIns="36000" bIns="36000" rtlCol="0" anchor="ctr">
        <a:normAutofit/>
      </a:bodyPr>
      <a:lstStyle>
        <a:defPPr algn="ctr">
          <a:defRPr sz="2000" b="1" dirty="0" smtClean="0">
            <a:solidFill>
              <a:schemeClr val="tx2"/>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rgbClr val="DDDDDD"/>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2000" dirty="0" err="1" smtClean="0"/>
        </a:defPPr>
      </a:lstStyle>
    </a:txDef>
  </a:objectDefaults>
  <a:extraClrSchemeLst/>
  <a:extLst>
    <a:ext uri="{05A4C25C-085E-4340-85A3-A5531E510DB2}">
      <thm15:themeFamily xmlns:thm15="http://schemas.microsoft.com/office/thememl/2012/main" name="CB-K12-20Q1.potx" id="{DE25431E-A8F6-420F-9D79-9E4745B49F67}" vid="{D2075925-74A2-4279-849B-9CAFFB4198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roject_x0020_Document xmlns="D48A3863-6F69-4237-AE59-4D7F38ACAF00">
      <Url xsi:nil="true"/>
      <Description xsi:nil="true"/>
    </Project_x0020_Document>
    <Ready_x0020_for_x0020_Review xmlns="D48A3863-6F69-4237-AE59-4D7F38ACAF00" xsi:nil="true"/>
    <New_x0020_Project xmlns="D48A3863-6F69-4237-AE59-4D7F38ACAF00">Yes</New_x0020_Project>
    <Hide_x0020_Due_x0020_Date xmlns="D48A3863-6F69-4237-AE59-4D7F38ACAF00">No</Hide_x0020_Due_x0020_Date>
    <SharedWithUsers xmlns="ef083cae-b4e2-4ead-962b-ad4612405aed">
      <UserInfo>
        <DisplayName>Gonzalez, Shelley</DisplayName>
        <AccountId>15211</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No notification" ma:contentTypeID="0x010100DF88C6A161241D438EE050BD6D98A22D" ma:contentTypeVersion="6" ma:contentTypeDescription="" ma:contentTypeScope="" ma:versionID="52760b3cab2238a98265e1001e66d148">
  <xsd:schema xmlns:xsd="http://www.w3.org/2001/XMLSchema" xmlns:xs="http://www.w3.org/2001/XMLSchema" xmlns:p="http://schemas.microsoft.com/office/2006/metadata/properties" xmlns:ns2="D48A3863-6F69-4237-AE59-4D7F38ACAF00" xmlns:ns3="ef083cae-b4e2-4ead-962b-ad4612405aed" xmlns:ns4="d48a3863-6f69-4237-ae59-4d7f38acaf00" targetNamespace="http://schemas.microsoft.com/office/2006/metadata/properties" ma:root="true" ma:fieldsID="b9e18d6670618076ecc41aeb13e201b9" ns2:_="" ns3:_="" ns4:_="">
    <xsd:import namespace="D48A3863-6F69-4237-AE59-4D7F38ACAF00"/>
    <xsd:import namespace="ef083cae-b4e2-4ead-962b-ad4612405aed"/>
    <xsd:import namespace="d48a3863-6f69-4237-ae59-4d7f38acaf00"/>
    <xsd:element name="properties">
      <xsd:complexType>
        <xsd:sequence>
          <xsd:element name="documentManagement">
            <xsd:complexType>
              <xsd:all>
                <xsd:element ref="ns2:Project_x0020_Document" minOccurs="0"/>
                <xsd:element ref="ns2:MediaServiceMetadata" minOccurs="0"/>
                <xsd:element ref="ns2:MediaServiceFastMetadata" minOccurs="0"/>
                <xsd:element ref="ns2:Ready_x0020_for_x0020_Review" minOccurs="0"/>
                <xsd:element ref="ns2:New_x0020_Project" minOccurs="0"/>
                <xsd:element ref="ns2:Hide_x0020_Due_x0020_Date" minOccurs="0"/>
                <xsd:element ref="ns3:SharedWithUsers" minOccurs="0"/>
                <xsd:element ref="ns3:SharedWithDetails"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8A3863-6F69-4237-AE59-4D7F38ACAF00" elementFormDefault="qualified">
    <xsd:import namespace="http://schemas.microsoft.com/office/2006/documentManagement/types"/>
    <xsd:import namespace="http://schemas.microsoft.com/office/infopath/2007/PartnerControls"/>
    <xsd:element name="Project_x0020_Document" ma:index="8" nillable="true" ma:displayName="Project Document" ma:internalName="Project_x0020_Document">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Ready_x0020_for_x0020_Review" ma:index="11" nillable="true" ma:displayName="Ready for Review" ma:format="Dropdown" ma:internalName="Ready_x0020_for_x0020_Review">
      <xsd:simpleType>
        <xsd:restriction base="dms:Choice">
          <xsd:enumeration value="Yes"/>
          <xsd:enumeration value="No"/>
        </xsd:restriction>
      </xsd:simpleType>
    </xsd:element>
    <xsd:element name="New_x0020_Project" ma:index="12" nillable="true" ma:displayName="New Project" ma:default="Yes" ma:format="Dropdown" ma:hidden="true" ma:internalName="New_x0020_Project" ma:readOnly="false">
      <xsd:simpleType>
        <xsd:restriction base="dms:Choice">
          <xsd:enumeration value="Yes"/>
          <xsd:enumeration value="No"/>
        </xsd:restriction>
      </xsd:simpleType>
    </xsd:element>
    <xsd:element name="Hide_x0020_Due_x0020_Date" ma:index="13" nillable="true" ma:displayName="Hide Due Date" ma:default="No" ma:format="Dropdown" ma:internalName="Hide_x0020_Due_x0020_Date">
      <xsd:simpleType>
        <xsd:restriction base="dms:Choice">
          <xsd:enumeration value="Yes"/>
          <xsd:enumeration value="No"/>
        </xsd:restriction>
      </xsd:simpleType>
    </xsd:element>
  </xsd:schema>
  <xsd:schema xmlns:xsd="http://www.w3.org/2001/XMLSchema" xmlns:xs="http://www.w3.org/2001/XMLSchema" xmlns:dms="http://schemas.microsoft.com/office/2006/documentManagement/types" xmlns:pc="http://schemas.microsoft.com/office/infopath/2007/PartnerControls" targetNamespace="ef083cae-b4e2-4ead-962b-ad4612405ae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48a3863-6f69-4237-ae59-4d7f38acaf00" elementFormDefault="qualified">
    <xsd:import namespace="http://schemas.microsoft.com/office/2006/documentManagement/types"/>
    <xsd:import namespace="http://schemas.microsoft.com/office/infopath/2007/PartnerControls"/>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Project Nam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295DF95-2591-4B4C-BFBD-5E052F8D2457}">
  <ds:schemaRefs>
    <ds:schemaRef ds:uri="D48A3863-6F69-4237-AE59-4D7F38ACAF00"/>
    <ds:schemaRef ds:uri="http://schemas.microsoft.com/office/infopath/2007/PartnerControls"/>
    <ds:schemaRef ds:uri="http://purl.org/dc/elements/1.1/"/>
    <ds:schemaRef ds:uri="ef083cae-b4e2-4ead-962b-ad4612405aed"/>
    <ds:schemaRef ds:uri="http://www.w3.org/XML/1998/namespace"/>
    <ds:schemaRef ds:uri="http://schemas.microsoft.com/office/2006/documentManagement/types"/>
    <ds:schemaRef ds:uri="http://purl.org/dc/terms/"/>
    <ds:schemaRef ds:uri="http://schemas.openxmlformats.org/package/2006/metadata/core-properties"/>
    <ds:schemaRef ds:uri="d48a3863-6f69-4237-ae59-4d7f38acaf00"/>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60AFDE7D-A850-4AA7-98DD-B318E83B78D3}">
  <ds:schemaRefs>
    <ds:schemaRef ds:uri="D48A3863-6F69-4237-AE59-4D7F38ACAF00"/>
    <ds:schemaRef ds:uri="d48a3863-6f69-4237-ae59-4d7f38acaf00"/>
    <ds:schemaRef ds:uri="ef083cae-b4e2-4ead-962b-ad4612405ae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5C09C24-A7E5-42A7-9D10-E2579ADDA14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3891</TotalTime>
  <Words>1142</Words>
  <Application>Microsoft Office PowerPoint</Application>
  <PresentationFormat>Custom</PresentationFormat>
  <Paragraphs>132</Paragraphs>
  <Slides>27</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Marlett</vt:lpstr>
      <vt:lpstr>Roboto</vt:lpstr>
      <vt:lpstr>Roboto Slab</vt:lpstr>
      <vt:lpstr>Verdana</vt:lpstr>
      <vt:lpstr>CB-Corporate-19Q4</vt:lpstr>
      <vt:lpstr>Prepare for the PSAT™ 8/9 </vt:lpstr>
      <vt:lpstr>Contents</vt:lpstr>
      <vt:lpstr>What Is the PSAT 8/9? </vt:lpstr>
      <vt:lpstr>Key Facts</vt:lpstr>
      <vt:lpstr>Benefits of the PSAT 8/9</vt:lpstr>
      <vt:lpstr>When Is the PSAT 8/9?</vt:lpstr>
      <vt:lpstr>PSAT 8/9 Test Dates</vt:lpstr>
      <vt:lpstr>Skills Tested on the PSAT 8/9 </vt:lpstr>
      <vt:lpstr>Skills Tested</vt:lpstr>
      <vt:lpstr>Reading Test</vt:lpstr>
      <vt:lpstr>Reading Test</vt:lpstr>
      <vt:lpstr>Writing and Language Test</vt:lpstr>
      <vt:lpstr>Writing and Language Test</vt:lpstr>
      <vt:lpstr>Math Test</vt:lpstr>
      <vt:lpstr>Math Test</vt:lpstr>
      <vt:lpstr>Math Section</vt:lpstr>
      <vt:lpstr>Math Section</vt:lpstr>
      <vt:lpstr>How Does the PSAT 8/9 Connect to the PSAT 10, PSAT/NMSQT, and SAT?</vt:lpstr>
      <vt:lpstr>How Does the PSAT 8/9 Connect to the PSAT 10, PSAT/NMSQT, and SAT?</vt:lpstr>
      <vt:lpstr>How to Prepare for the PSAT 8/9</vt:lpstr>
      <vt:lpstr>Know How the PSAT 8/9 Is Scored</vt:lpstr>
      <vt:lpstr>Personalized Skills Information</vt:lpstr>
      <vt:lpstr>Preparation Starts in School</vt:lpstr>
      <vt:lpstr>Take the 2021-22 PSAT 8/9</vt:lpstr>
      <vt:lpstr>Resources</vt:lpstr>
      <vt:lpstr>Resources</vt:lpstr>
      <vt:lpstr>Good luck!</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Prepare for the 2019 PSAT NMSQT</dc:title>
  <dc:creator>DBC</dc:creator>
  <cp:keywords>PSAT NMSQT, Collegeboard</cp:keywords>
  <cp:lastModifiedBy>Richards, Tamara</cp:lastModifiedBy>
  <cp:revision>107</cp:revision>
  <dcterms:created xsi:type="dcterms:W3CDTF">2019-09-10T16:47:48Z</dcterms:created>
  <dcterms:modified xsi:type="dcterms:W3CDTF">2022-09-26T17:36:48Z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0x010100DF88C6A161241D438EE050BD6D98A22D</vt:lpwstr>
  </property>
</Properties>
</file>