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6" r:id="rId2"/>
    <p:sldId id="279" r:id="rId3"/>
    <p:sldId id="300" r:id="rId4"/>
    <p:sldId id="301" r:id="rId5"/>
    <p:sldId id="302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0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BC47-3A6C-464E-82E9-B31D9F3DF2FA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D034-EB3E-624F-886B-3E53D511753F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126D-6863-D545-B94C-6AEA68365DF4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D216-26E0-9547-9780-A1876631FA58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1E894-E6A6-6D4D-8D4C-5D725F6D0C47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4D8DF-5D35-C543-8BFD-9A81E41F7782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E955-8146-F343-B448-B4E3B765C5AF}" type="datetime1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25F9-57CE-674F-A72D-6D5AA6302251}" type="datetime1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71108-C0CC-DC4E-A681-A8E25D4914E4}" type="datetime1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4D90-1F38-F649-B1AC-F609B332C473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A850-3D68-7C48-85AC-D5B7BD43F710}" type="datetime1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3EE19-6BB5-F240-9835-E15C940D96B4}" type="datetime1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57305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7305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27697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8009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3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24200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638800" y="54419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74004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31860" y="312017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24200" y="312017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312017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31860" y="43186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638800" y="43186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31860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873565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24342" y="340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36591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05046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350991" y="340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24025" y="340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95625" y="340427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81225" y="19766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97918" y="8403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40543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436591" y="8403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35099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659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340543" y="5101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97918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15558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15558" y="5101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097918" y="8403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926718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26718" y="84031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15033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15033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97918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12318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53200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15033" y="6564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62699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15033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24517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757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24517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162699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62699" y="4757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5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15033" y="6564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62699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15033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24517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562600" y="4757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24517" y="3420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03229" y="211039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62699" y="47579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1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855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2103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80309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286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26503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4546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22834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780309" y="22834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2103" y="50826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80309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40903" y="4546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50826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26503" y="22834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1685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7939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09800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541057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254943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7405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15558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77000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74051" y="8737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87405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874051" y="500857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2451" y="8737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0245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400244" y="291254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7405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0245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35486" y="500857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21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4621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33707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833707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10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38800" y="162575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30869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60353" y="234212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855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28664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08622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286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99910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400244" y="8737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00244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00244" y="500857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02451" y="87373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02451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996688" y="2857674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00244" y="360480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02451" y="22440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35486" y="500857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855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28664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308622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286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43019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3019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12103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360181" y="260825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00490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5804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04907" y="3544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57305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55804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57305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27697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80097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2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6297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1248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766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12488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76600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105400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672008" y="36121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72008" y="14586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441288" y="328145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12488" y="1715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526888" y="544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191000" y="45265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1715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26888" y="452659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41288" y="1715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19800" y="54423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805680" y="17153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191000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27650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827650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 rot="21368256">
            <a:off x="4161243" y="3954812"/>
            <a:ext cx="916472" cy="9142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12219" y="39249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827650" y="39249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131482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412219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412219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105400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209800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74282" y="262844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 rot="21368256">
            <a:off x="4462005" y="3737562"/>
            <a:ext cx="916472" cy="91426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05400" y="489890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74282" y="48393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74282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105400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553200" y="12581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3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9142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5669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999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406162" y="429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06162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499910" y="56693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10400" y="429728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10400" y="548640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14264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12103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308622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 Set G</a:t>
            </a: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85510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2103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80309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28664" y="182629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828664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308622" y="416826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126503" y="30318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110</Words>
  <Application>Microsoft Office PowerPoint</Application>
  <PresentationFormat>On-screen Show (4:3)</PresentationFormat>
  <Paragraphs>66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Johnson, Ariene</cp:lastModifiedBy>
  <cp:revision>18</cp:revision>
  <cp:lastPrinted>2011-07-24T03:45:41Z</cp:lastPrinted>
  <dcterms:created xsi:type="dcterms:W3CDTF">2011-07-24T03:35:18Z</dcterms:created>
  <dcterms:modified xsi:type="dcterms:W3CDTF">2016-03-07T01:30:53Z</dcterms:modified>
</cp:coreProperties>
</file>