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76" r:id="rId2"/>
    <p:sldId id="279" r:id="rId3"/>
    <p:sldId id="300" r:id="rId4"/>
    <p:sldId id="301" r:id="rId5"/>
    <p:sldId id="302" r:id="rId6"/>
    <p:sldId id="304" r:id="rId7"/>
    <p:sldId id="305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18" r:id="rId21"/>
    <p:sldId id="319" r:id="rId22"/>
    <p:sldId id="32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8BC47-3A6C-464E-82E9-B31D9F3DF2FA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AD034-EB3E-624F-886B-3E53D511753F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F126D-6863-D545-B94C-6AEA68365DF4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ED216-26E0-9547-9780-A1876631FA58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1E894-E6A6-6D4D-8D4C-5D725F6D0C47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4D8DF-5D35-C543-8BFD-9A81E41F7782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3E955-8146-F343-B448-B4E3B765C5AF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925F9-57CE-674F-A72D-6D5AA6302251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1108-C0CC-DC4E-A681-A8E25D4914E4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04D90-1F38-F649-B1AC-F609B332C473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6A850-3D68-7C48-85AC-D5B7BD43F710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3EE19-6BB5-F240-9835-E15C940D96B4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57305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57305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48009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3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124200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6388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124200" y="7400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431860" y="31201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124200" y="31201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312017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431860" y="43186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638800" y="43186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431860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0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73565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524342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36591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005046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350991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724025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95625" y="34042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81225" y="197669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97918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40543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436591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35099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43659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340543" y="5101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9791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1555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715558" y="5101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5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097918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92671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926718" y="84031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15033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315033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553200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097918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012318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553200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1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15033" y="6564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62699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15033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4517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24517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162699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62699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5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15033" y="6564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62699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562600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1315033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4517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62600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24517" y="34209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03229" y="211039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62699" y="475790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81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2103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80309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6503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1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4546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22834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780309" y="22834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2103" y="50826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80309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040903" y="4546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50826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6503" y="22834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23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168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019800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7939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541057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254943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740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715558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477000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5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74051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740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74051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19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02451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024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400244" y="291254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38740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024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35486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10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4621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4621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33707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833707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1910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1910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638800" y="16257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638800" y="30869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60353" y="234212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20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28664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08622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499910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54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400244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400244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400244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21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02451" y="8737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02451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996688" y="28576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00244" y="3604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2502451" y="22440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35486" y="500857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4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22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28664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308622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3019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30196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212103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360181" y="260825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004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455804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04907" y="3544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57305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455804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57305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327697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48009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12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26297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1248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2766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612488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276600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1054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672008" y="36121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67200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61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441288" y="32814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12488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526888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91000" y="45265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26888" y="452659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441288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019800" y="5442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805680" y="17153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03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191000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2765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27650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 rot="21368256">
            <a:off x="4161243" y="3954812"/>
            <a:ext cx="916472" cy="9142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12219" y="39249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827650" y="39249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131482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2219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12219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9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105400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74282" y="262844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 rot="21368256">
            <a:off x="4462005" y="3737562"/>
            <a:ext cx="916472" cy="91426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05400" y="489890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674282" y="48393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3674282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10540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553200" y="12581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03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9142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838200" y="5669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4999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406162" y="429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06162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499910" y="56693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10400" y="429728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10400" y="548640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14264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87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212103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6308622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G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85510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12103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780309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828664" y="182629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828664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6308622" y="416826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126503" y="303188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110</Words>
  <Application>Microsoft Office PowerPoint</Application>
  <PresentationFormat>On-screen Show (4:3)</PresentationFormat>
  <Paragraphs>66</Paragraphs>
  <Slides>22</Slides>
  <Notes>22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18</cp:revision>
  <cp:lastPrinted>2011-07-24T03:45:41Z</cp:lastPrinted>
  <dcterms:created xsi:type="dcterms:W3CDTF">2011-07-24T03:35:18Z</dcterms:created>
  <dcterms:modified xsi:type="dcterms:W3CDTF">2016-03-07T01:30:53Z</dcterms:modified>
</cp:coreProperties>
</file>