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5CCF-69F5-E946-BF9E-D358899E8F69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1572-D820-A14D-8F88-A94C71776507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7269-C7B2-9047-B64E-83ADD89FED38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A714-BB79-E043-8364-8EDA09362097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4CB5-F11E-6C41-9FDA-C0B8D8B8300E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D173-1892-C64D-9044-7D090D50DF6C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70A1-52AA-E147-8A5B-5C3F353D0B89}" type="datetime1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772A-7F64-3B48-9E91-954D3F5CDFDE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B9CF-B8E2-7844-921D-492EDE9F18C4}" type="datetime1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E6BD-0C89-5F4F-9F16-A359539A475E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C815-1A59-C241-AC1A-3E3F114B6A80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FFDF-90F2-F84C-A78E-2B484DBAB1F9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4424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44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91000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26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26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06066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04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2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06066" y="4001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44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4424" y="4001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23848" y="27621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4001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06066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25585" y="27621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05867" y="44585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76507" y="2127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68742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90959" y="32193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78824" y="32193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25942" y="44585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06066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62600" y="2127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9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77041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8107" y="5068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370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4563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8107" y="23049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18107" y="37566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06828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1810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445637" y="5068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8107" y="5068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370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4563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8107" y="23049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18107" y="37566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33707" y="5068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1810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445637" y="5068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8107" y="5068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7000" y="5442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169134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8107" y="260574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18107" y="37566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45637" y="37566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18107" y="5442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76507" y="261424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76507" y="127007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6024" y="510175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76507" y="39189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36024" y="35567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50152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50152" y="127007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50152" y="39189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40549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115309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84309" y="418735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4078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55180" y="418735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71693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86093" y="115309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86872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60996" y="23288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18928" y="75201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60996" y="513044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40780" y="23288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40780" y="373015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40780" y="513044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40780" y="75201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60996" y="373015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765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765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56566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45168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52692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52692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8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1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81040" y="23730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66640" y="11685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23730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95440" y="35920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07624" y="23730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3224" y="35920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36424" y="481765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22024" y="35920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3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4043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5243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8443" y="7113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99643" y="31348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0424" y="7113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93624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79224" y="31348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64824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7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4043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7057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7057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14043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40518" y="31070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9571" y="31070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64824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64824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44159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46703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71243" y="26498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243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44159" y="26498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59952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23326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54257" y="26498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71243" y="8176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46703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71243" y="25329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243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23326" y="8176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3326" y="25329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23326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54257" y="8176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5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28443" y="8176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8443" y="4717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48250" y="20757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48250" y="34473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38056" y="20757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38056" y="34460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38056" y="4717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38056" y="8176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5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63385" y="8176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63385" y="4717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63385" y="20757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63385" y="34473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09800" y="34473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66634" y="34460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44152" y="20757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5829" y="20757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049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56566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56566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45168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5168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4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0181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580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49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57305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55804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57305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27697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0181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580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49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55804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2769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27697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19823" y="50159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0181" y="122467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19823" y="122467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4581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9788" y="249127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60181" y="50159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19800" y="122467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19800" y="50159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84365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84365" y="20602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3707" y="8236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33707" y="50147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8236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50147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70163" y="20602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70163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24387" y="20602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76507" y="326348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76507" y="8236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24387" y="417788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2600" y="8236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2600" y="5441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62600" y="326348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135</Words>
  <Application>Microsoft Office PowerPoint</Application>
  <PresentationFormat>On-screen Show (4:3)</PresentationFormat>
  <Paragraphs>81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Johnson, Ariene</cp:lastModifiedBy>
  <cp:revision>14</cp:revision>
  <cp:lastPrinted>2011-07-24T03:45:41Z</cp:lastPrinted>
  <dcterms:created xsi:type="dcterms:W3CDTF">2011-07-24T03:35:18Z</dcterms:created>
  <dcterms:modified xsi:type="dcterms:W3CDTF">2016-03-07T01:30:24Z</dcterms:modified>
</cp:coreProperties>
</file>