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5CCF-69F5-E946-BF9E-D358899E8F69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1572-D820-A14D-8F88-A94C71776507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7269-C7B2-9047-B64E-83ADD89FED38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A714-BB79-E043-8364-8EDA09362097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4CB5-F11E-6C41-9FDA-C0B8D8B8300E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D173-1892-C64D-9044-7D090D50DF6C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70A1-52AA-E147-8A5B-5C3F353D0B89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772A-7F64-3B48-9E91-954D3F5CDFDE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B9CF-B8E2-7844-921D-492EDE9F18C4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E6BD-0C89-5F4F-9F16-A359539A475E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C815-1A59-C241-AC1A-3E3F114B6A80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FFDF-90F2-F84C-A78E-2B484DBAB1F9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44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44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06066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44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4424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23848" y="27621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25585" y="27621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05867" y="4458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2127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68742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90959" y="32193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78824" y="32193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25942" y="4458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2127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9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77041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4563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3049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406828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4563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4563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3049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337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4563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169134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60574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4563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76507" y="26142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12700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51017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76507" y="39189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6024" y="3556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50152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50152" y="12700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50152" y="39189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4054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15309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84309" y="41873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4078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55180" y="41873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693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86093" y="115309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86872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860996" y="23288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8928" y="7520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60996" y="51304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40780" y="23288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40780" y="37301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40780" y="51304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40780" y="7520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0996" y="37301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765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765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6566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4516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52692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52692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1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81040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6640" y="11685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95440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07624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3224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6424" y="481765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22024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14043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28443" y="7113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99643" y="31348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0424" y="7113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93624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79224" y="31348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648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14043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7057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7057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140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40518" y="31070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9571" y="31070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4824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648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44159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670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243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44159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59952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23326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54257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71243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670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243" y="25329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23326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3326" y="25329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23326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54257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8443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28443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48250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48250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38056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38056" y="34460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38056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38056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63385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63385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63385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63385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66634" y="34460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44152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5829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049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565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6566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4516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45168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276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19823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0181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4581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9788" y="249127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60181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84365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84365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50147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50147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70163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70163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5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24387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32634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76507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24387" y="41778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32634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135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14</cp:revision>
  <cp:lastPrinted>2011-07-24T03:45:41Z</cp:lastPrinted>
  <dcterms:created xsi:type="dcterms:W3CDTF">2011-07-24T03:35:18Z</dcterms:created>
  <dcterms:modified xsi:type="dcterms:W3CDTF">2016-03-07T01:30:24Z</dcterms:modified>
</cp:coreProperties>
</file>