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A2978-8577-CE41-A1B8-18A571BE1C4A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F816-D3D8-0A48-8FD3-A98332E3B8B9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8D76-F751-4E44-84A7-2E6A50B8F38B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B8A18-BEB1-D440-9E47-D01AA59BEDF7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340B3-3EB2-0D4E-A0CE-E6EF13F72CC0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8FF2C-97AE-D44C-90FD-8D3CB3A36162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F291D-96CB-A845-8BD0-B57C04321937}" type="datetime1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60646-5A92-B647-9292-3F6110F384C6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A4C2-C663-BB4F-8B63-F651F0F2BF50}" type="datetime1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A28D1-F050-0745-A1D4-E01C70BA9DE6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F73E9-D1A5-D745-97C3-0BAB7C5F9F59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0B8A3-29F1-3C4C-99FF-8F5AA84C3E29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00820" y="29532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6700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7000" y="29532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69442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272490" y="29532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8676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5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01040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20175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33074" y="24960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356035" y="24960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010400" y="24960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10400" y="386760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33404" y="22882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48200" y="1001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00820" y="36491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48200" y="36491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52692" y="22882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72400" y="228822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8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0082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670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725617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198237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3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0082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670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1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670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2600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483404" y="16030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6670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46854" y="3191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64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02606" y="867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00820" y="867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02606" y="27347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29213" y="867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00820" y="27347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200820" y="47627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67000" y="3848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1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24200" y="867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776300" y="3848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776300" y="22775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8677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200820" y="22775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496931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200820" y="3848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5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455840" y="61707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861900" y="52367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37146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191000" y="21271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55840" y="21271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52367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455840" y="37146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35321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55840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21218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16900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917143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57074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79915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9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2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41440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55840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21218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16900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294315" y="33303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57074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379915" y="20542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5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611301" y="45275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16900" y="4666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611301" y="28731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16900" y="378753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6900" y="5441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16900" y="21712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611301" y="13810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638800" y="24840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63217" y="1838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39701" y="33984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30600" y="24840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92880" y="24840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63217" y="33984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33261" y="1838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3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562600" y="33984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880180" y="1838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39701" y="33984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30600" y="1838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92880" y="18382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562600" y="48964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239701" y="48964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638800" y="29412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47270" y="9238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047270" y="29412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38800" y="9238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018932" y="29412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38800" y="48964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047270" y="48964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6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198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198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572449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5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47747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74004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36024" y="19158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02837" y="74004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02837" y="477476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0283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6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557028" y="41182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74004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36024" y="251745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19307" y="41182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902837" y="74004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557028" y="74004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02837" y="41182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7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3730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0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6670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1910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72472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86872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70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435057" y="7006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71728" y="7006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435057" y="22954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71728" y="37982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71728" y="229546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435057" y="37982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349457" y="53142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2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9193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193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E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882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78824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054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21725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5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120</Words>
  <Application>Microsoft Office PowerPoint</Application>
  <PresentationFormat>On-screen Show (4:3)</PresentationFormat>
  <Paragraphs>72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Johnson, Ariene</cp:lastModifiedBy>
  <cp:revision>12</cp:revision>
  <cp:lastPrinted>2011-07-24T03:45:41Z</cp:lastPrinted>
  <dcterms:created xsi:type="dcterms:W3CDTF">2011-07-24T03:35:18Z</dcterms:created>
  <dcterms:modified xsi:type="dcterms:W3CDTF">2016-03-07T01:29:54Z</dcterms:modified>
</cp:coreProperties>
</file>