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2441D-5482-0A4F-98AC-6CA9A061B645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1434-F275-4F4C-BCF7-AF4F62CF0857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AD99-D37F-634D-A4E9-80F80AD282EA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2CF6-4EA0-B249-9159-89F02C0833B5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5C13-3CF3-FA4B-B62A-EA95DD5A824E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595-0518-3B4B-82B1-1CF65993369D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DE042-C79A-574C-9EB8-357037A20F78}" type="datetime1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A062B-9203-3C45-84D1-845C4A2453AA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48173-55B8-B94E-9FBC-468AB2FE94A7}" type="datetime1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59923-0238-8E4D-89EC-90390A1411FE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3A6A-56A3-C246-B66F-BCCAD865A91A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00F57-56F4-6840-8626-0936D143F7A0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84217" y="3287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3370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482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48200" y="3287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21119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21119" y="3287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61451" y="342711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61451" y="74728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19800" y="74728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515642" y="20520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19800" y="342711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515642" y="453008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2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25092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23969" y="74728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819292" y="25092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515642" y="74728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172721" y="434151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058442" y="434151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0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173451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667000" y="41305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81462" y="41302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181462" y="29869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81462" y="525591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67000" y="29664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0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173451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840178" y="173451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15134" y="173451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315134" y="29869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40178" y="29664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67000" y="29664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7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173451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840178" y="173451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15134" y="58142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315134" y="432383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40178" y="29664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67000" y="29664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1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24200" y="103862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772334" y="103862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08022" y="103862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772334" y="268234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97378" y="103862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124200" y="268234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5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24200" y="103862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772334" y="268234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08022" y="103862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24200" y="432007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72334" y="432007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124200" y="268234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24200" y="58142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315134" y="176794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15134" y="58991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315134" y="510551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315134" y="401926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315134" y="286616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4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87480" y="131074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400734" y="13299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00734" y="27122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303505" y="27122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16021" y="13299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72334" y="27122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0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00734" y="40013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400734" y="13299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00734" y="27122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816021" y="40013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16021" y="13299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72334" y="27122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7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78308" y="31537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192708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321119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07108" y="31537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35519" y="31537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562600" y="31537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8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10410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43749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124200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21101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91946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38800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3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24200" y="356331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91946" y="356331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124200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906701" y="21929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91946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69170" y="21929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98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24200" y="356331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47999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124200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20108" y="47999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91946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124200" y="21929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4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374835" y="35967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92454" y="47999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44211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44211" y="47999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92454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74835" y="192558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9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897894" y="26823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987011" y="35967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897894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87011" y="49837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92454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092454" y="25104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4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105400" y="22251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312211" y="35967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05400" y="35967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312211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2211" y="22251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0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91000" y="209144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91000" y="35967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19800" y="35967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24200" y="8727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226126" y="35967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3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38600" y="13668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038600" y="347975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38600" y="240798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038600" y="451587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38600" y="2818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038600" y="5568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5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78308" y="31537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192708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428928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07108" y="31537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35519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464851" y="31537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78308" y="31537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78308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1242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07108" y="31537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532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2134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9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78308" y="31537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78308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1242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07108" y="31537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53200" y="31537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971728" y="31537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01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78308" y="31537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07108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71728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24200" y="45253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53200" y="31537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45253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9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35508" y="36109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735508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71728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318651" y="251996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36999" y="251996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971728" y="361094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2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61451" y="41958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61451" y="74728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37548" y="160556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61451" y="251996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29672" y="251996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637548" y="343436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8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61451" y="41958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61451" y="74728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D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37548" y="251996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61451" y="251996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29672" y="41958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637548" y="41958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135</Words>
  <Application>Microsoft Office PowerPoint</Application>
  <PresentationFormat>On-screen Show (4:3)</PresentationFormat>
  <Paragraphs>81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Johnson, Ariene</cp:lastModifiedBy>
  <cp:revision>10</cp:revision>
  <cp:lastPrinted>2011-07-24T03:45:41Z</cp:lastPrinted>
  <dcterms:created xsi:type="dcterms:W3CDTF">2011-07-24T03:35:18Z</dcterms:created>
  <dcterms:modified xsi:type="dcterms:W3CDTF">2016-03-07T01:29:21Z</dcterms:modified>
</cp:coreProperties>
</file>