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F8AA6-F189-BE48-B749-541F70EE785F}" type="datetime1">
              <a:rPr lang="en-US" smtClean="0"/>
              <a:t>3/6/2016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33F24-EC7F-D14C-AA24-5C8908674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19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FEBEF-F903-E443-AE17-1C77BAC5F287}" type="datetime1">
              <a:rPr lang="en-US" smtClean="0"/>
              <a:t>3/6/2016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BADEC-F29D-9044-8D4C-DD4553533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2087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EE8F-6E0D-CC42-BC05-D08DBA8BE09C}" type="datetime1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59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8DA11-E801-E249-9E8F-ED68D948A555}" type="datetime1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096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2BDC-3B36-6140-8CDC-7380252E1E6D}" type="datetime1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2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AF3D-3F41-9446-8B0B-728A9E615612}" type="datetime1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27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99DDB-24FF-2A41-A478-774CCECDF8FC}" type="datetime1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7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0D87-81CE-274E-80DD-25D4B9EF2091}" type="datetime1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56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11D30-D21D-B945-8B74-8980485110C4}" type="datetime1">
              <a:rPr lang="en-US" smtClean="0"/>
              <a:t>3/6/2016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60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4F179-252D-C742-9A93-F7AC1275E24E}" type="datetime1">
              <a:rPr lang="en-US" smtClean="0"/>
              <a:t>3/6/2016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90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15AA6-D620-C849-AADF-0F6A42A31DCD}" type="datetime1">
              <a:rPr lang="en-US" smtClean="0"/>
              <a:t>3/6/2016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25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74B10-7E31-254F-9B8A-7EBECCFF9106}" type="datetime1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2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28219-1883-3740-B003-4AA1B9EEC213}" type="datetime1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56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307FC-0798-644C-9702-3AEE83DDCAA8}" type="datetime1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69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884217" y="32874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33707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05400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105400" y="32874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778319" y="23730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798198" y="460639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23715" y="126408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123715" y="460639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10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123715" y="303551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24200" y="460639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07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553200" y="286839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124200" y="108026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798198" y="286839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11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124200" y="286839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24200" y="460639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46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883798" y="530828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883798" y="62306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883798" y="29519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12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83798" y="177017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883798" y="417189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4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638800" y="153746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124200" y="153746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518740" y="29519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13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995681" y="29519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891418" y="29519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891418" y="153746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124200" y="153746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518740" y="29519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14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538481" y="29519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891418" y="29519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3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096000" y="4618374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389004" y="153746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04340" y="26344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15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081281" y="62306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36211" y="3703974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40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389663" y="4161174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46204" y="108026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46204" y="2695294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16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389663" y="2695294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846204" y="4161174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89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096000" y="4161174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09800" y="108026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096000" y="108026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17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289409" y="2695294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09800" y="4161174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77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209800" y="544195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09800" y="70063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756740" y="70063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18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209800" y="241119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09800" y="389378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0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13571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290907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70458" y="287912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037204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181600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984088" y="398208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984088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70458" y="274542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3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884283" y="398208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884283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36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209800" y="352488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09800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19823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4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19800" y="352488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19823" y="352488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9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533328" y="489648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33328" y="80688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19823" y="18382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5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533328" y="292326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19823" y="388180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8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016877" y="292326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076128" y="126408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069442" y="126408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6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124200" y="292326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840596" y="126408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76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553200" y="126408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06498" y="126408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785389" y="126408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7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355586" y="126408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255781" y="126408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18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096000" y="303551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23715" y="126408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336786" y="460639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8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667000" y="303551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336786" y="126408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1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772400" y="460639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23715" y="126408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336786" y="460639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9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667000" y="303551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96000" y="460639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10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90</Words>
  <Application>Microsoft Office PowerPoint</Application>
  <PresentationFormat>On-screen Show (4:3)</PresentationFormat>
  <Paragraphs>54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Elizabeth Mendenhall</dc:creator>
  <cp:lastModifiedBy>Johnson, Ariene</cp:lastModifiedBy>
  <cp:revision>7</cp:revision>
  <cp:lastPrinted>2011-07-24T03:45:41Z</cp:lastPrinted>
  <dcterms:created xsi:type="dcterms:W3CDTF">2011-07-24T03:35:18Z</dcterms:created>
  <dcterms:modified xsi:type="dcterms:W3CDTF">2016-03-07T01:28:52Z</dcterms:modified>
</cp:coreProperties>
</file>