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73" r:id="rId2"/>
    <p:sldId id="274" r:id="rId3"/>
    <p:sldId id="275" r:id="rId4"/>
    <p:sldId id="276" r:id="rId5"/>
    <p:sldId id="277" r:id="rId6"/>
    <p:sldId id="278" r:id="rId7"/>
    <p:sldId id="279" r:id="rId8"/>
    <p:sldId id="280" r:id="rId9"/>
    <p:sldId id="281" r:id="rId10"/>
    <p:sldId id="282" r:id="rId11"/>
    <p:sldId id="283" r:id="rId12"/>
    <p:sldId id="284" r:id="rId13"/>
    <p:sldId id="285" r:id="rId14"/>
    <p:sldId id="286" r:id="rId15"/>
    <p:sldId id="287" r:id="rId16"/>
    <p:sldId id="288" r:id="rId17"/>
    <p:sldId id="289" r:id="rId18"/>
    <p:sldId id="290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9" d="100"/>
          <a:sy n="69" d="100"/>
        </p:scale>
        <p:origin x="-11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0F8AA6-F189-BE48-B749-541F70EE785F}" type="datetime1">
              <a:rPr lang="en-US" smtClean="0"/>
              <a:t>3/6/2016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033F24-EC7F-D14C-AA24-5C8908674C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4194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2FEBEF-F903-E443-AE17-1C77BAC5F287}" type="datetime1">
              <a:rPr lang="en-US" smtClean="0"/>
              <a:t>3/6/2016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BBADEC-F29D-9044-8D4C-DD4553533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20877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BBADEC-F29D-9044-8D4C-DD4553533EE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020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8EE8F-6E0D-CC42-BC05-D08DBA8BE09C}" type="datetime1">
              <a:rPr lang="en-US" smtClean="0"/>
              <a:t>3/6/2016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C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1596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8DA11-E801-E249-9E8F-ED68D948A555}" type="datetime1">
              <a:rPr lang="en-US" smtClean="0"/>
              <a:t>3/6/2016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C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0966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92BDC-3B36-6140-8CDC-7380252E1E6D}" type="datetime1">
              <a:rPr lang="en-US" smtClean="0"/>
              <a:t>3/6/2016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C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921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4AF3D-3F41-9446-8B0B-728A9E615612}" type="datetime1">
              <a:rPr lang="en-US" smtClean="0"/>
              <a:t>3/6/2016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C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6274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99DDB-24FF-2A41-A478-774CCECDF8FC}" type="datetime1">
              <a:rPr lang="en-US" smtClean="0"/>
              <a:t>3/6/2016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C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6776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B0D87-81CE-274E-80DD-25D4B9EF2091}" type="datetime1">
              <a:rPr lang="en-US" smtClean="0"/>
              <a:t>3/6/2016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C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20568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11D30-D21D-B945-8B74-8980485110C4}" type="datetime1">
              <a:rPr lang="en-US" smtClean="0"/>
              <a:t>3/6/2016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C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6050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E4F179-252D-C742-9A93-F7AC1275E24E}" type="datetime1">
              <a:rPr lang="en-US" smtClean="0"/>
              <a:t>3/6/2016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C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6904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F15AA6-D620-C849-AADF-0F6A42A31DCD}" type="datetime1">
              <a:rPr lang="en-US" smtClean="0"/>
              <a:t>3/6/2016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C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8256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74B10-7E31-254F-9B8A-7EBECCFF9106}" type="datetime1">
              <a:rPr lang="en-US" smtClean="0"/>
              <a:t>3/6/2016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C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227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28219-1883-3740-B003-4AA1B9EEC213}" type="datetime1">
              <a:rPr lang="en-US" smtClean="0"/>
              <a:t>3/6/2016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C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2566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C307FC-0798-644C-9702-3AEE83DDCAA8}" type="datetime1">
              <a:rPr lang="en-US" smtClean="0"/>
              <a:t>3/6/2016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K Set C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7C8BE5-2499-7547-BAD8-76DD50E60B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0696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2884217" y="328743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2833707" y="144917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C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5105400" y="144917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1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5105400" y="328743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6778319" y="237303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475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4798198" y="4606398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123715" y="126408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C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1123715" y="4606398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10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123715" y="3035513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3124200" y="4606398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3079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6553200" y="2868398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3124200" y="1080262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C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798198" y="2868398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11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124200" y="2868398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3124200" y="4606398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7469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3883798" y="5308283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3883798" y="623062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C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883798" y="2951955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12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883798" y="1770171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3883798" y="4171898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544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5638800" y="1537462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3124200" y="1537462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C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518740" y="2951955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13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995681" y="2951955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6891418" y="2951955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87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6891418" y="1537462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3124200" y="1537462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C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518740" y="2951955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14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538481" y="2951955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6891418" y="2951955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834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6096000" y="4618374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2389004" y="1537462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C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604340" y="2634436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15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081281" y="623062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836211" y="3703974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7400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4389663" y="4161174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2846204" y="1080262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C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2846204" y="2695294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16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389663" y="2695294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2846204" y="4161174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890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6096000" y="4161174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2209800" y="1080262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C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6096000" y="1080262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17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289409" y="2695294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2209800" y="4161174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771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2209800" y="544195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2209800" y="700631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C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756740" y="700631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18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2209800" y="2411198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2209800" y="389378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4504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1313571" y="145863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3290907" y="145863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C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70458" y="287912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2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7037204" y="144917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5181600" y="145863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38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2984088" y="3982081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2984088" y="145863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C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70458" y="2745427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3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5884283" y="3982081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5884283" y="145863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369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2209800" y="3524881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2209800" y="145863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C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219823" y="145863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4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019800" y="3524881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19823" y="3524881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095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2533328" y="4896481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2533328" y="80688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C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219823" y="1838270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5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2533328" y="2923265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19823" y="388180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985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5016877" y="2923265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2076128" y="126408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C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069442" y="126408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6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124200" y="2923265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5840596" y="126408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769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6553200" y="126408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906498" y="126408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C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785389" y="126408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7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2355586" y="126408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5255781" y="126408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1180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6096000" y="3035513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123715" y="126408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C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336786" y="4606398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8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2667000" y="3035513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336786" y="126408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115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7772400" y="4606398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123715" y="1264089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K Set C</a:t>
            </a:r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336786" y="4606398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C8BE5-2499-7547-BAD8-76DD50E60B00}" type="slidenum">
              <a:rPr lang="en-US" smtClean="0"/>
              <a:t>9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2667000" y="3035513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6096000" y="4606398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108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90</Words>
  <Application>Microsoft Office PowerPoint</Application>
  <PresentationFormat>On-screen Show (4:3)</PresentationFormat>
  <Paragraphs>54</Paragraphs>
  <Slides>18</Slides>
  <Notes>18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Mary Elizabeth Mendenhall</dc:creator>
  <cp:lastModifiedBy>Johnson, Ariene</cp:lastModifiedBy>
  <cp:revision>7</cp:revision>
  <cp:lastPrinted>2011-07-24T03:45:41Z</cp:lastPrinted>
  <dcterms:created xsi:type="dcterms:W3CDTF">2011-07-24T03:35:18Z</dcterms:created>
  <dcterms:modified xsi:type="dcterms:W3CDTF">2016-03-07T01:28:52Z</dcterms:modified>
</cp:coreProperties>
</file>