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E68C-948F-4347-A28C-042386F9A055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8342-BF5F-DB4A-BF47-726049614FD6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B83AD-905F-EF41-9324-7C1D7ECB81D2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5212-49CA-104F-8544-7C238F49FFAE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DBF8-9B6A-1547-926A-05C7D88D1CD9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3DC3-58C0-BA4C-9FE5-69A38B20B22A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13E8-60D1-3948-AECA-88857D0B9DB7}" type="datetime1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8B9C-1903-2646-B69D-39ECBC4A8A5F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C960-6DF1-5C41-BCC9-DAEF070C7413}" type="datetime1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1867-B1DD-7F4B-B175-559F123C7625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20A25-3AE0-EA45-AFA1-91E93D2B2215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C3131-1265-1E4E-A4AB-5048F6C008CD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84217" y="3287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3370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05400" y="3287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2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75499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19800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891215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075499" y="24411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7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105400" y="32158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477000" y="16449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92739" y="16449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418768" y="32158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3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52479" y="257260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96000" y="25593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35539" y="16449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35539" y="36730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622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077062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2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3028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30280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07393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562600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6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3028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07393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626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562600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0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3028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340303" y="284096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261838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30280" y="40227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9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622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9090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90907" y="32707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406162" y="32707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8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84217" y="3287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3370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05400" y="3287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622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077062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622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9090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90907" y="32707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406162" y="32707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1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622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260861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2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3028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72549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626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86952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3028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30280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07393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562600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6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41827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941827" y="504215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41827" y="22226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41827" y="35942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41827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62600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87128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41827" y="24411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8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856227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856227" y="24411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05615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05615" y="24411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90</Words>
  <Application>Microsoft Office PowerPoint</Application>
  <PresentationFormat>On-screen Show (4:3)</PresentationFormat>
  <Paragraphs>54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Johnson, Ariene</cp:lastModifiedBy>
  <cp:revision>5</cp:revision>
  <cp:lastPrinted>2011-07-24T03:45:41Z</cp:lastPrinted>
  <dcterms:created xsi:type="dcterms:W3CDTF">2011-07-24T03:35:18Z</dcterms:created>
  <dcterms:modified xsi:type="dcterms:W3CDTF">2016-03-07T01:28:01Z</dcterms:modified>
</cp:coreProperties>
</file>