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51B0-5971-6146-97E7-FA5499AA2BE6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C071-2D84-3A4B-864D-05100C8E3100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7A83-B644-ED4C-AD86-C63173C0CF1D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D1CD-B136-E84A-BEDD-B805E4087FFB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7353-682E-D54E-BC88-7AB2718F7CCA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969E-4EF2-2C4C-9C63-61B56F3C2CBB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DEBD-88FF-0648-9B9C-D3B05EB98886}" type="datetime1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B941-160B-924B-BBD9-6D1C539BF6AC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EF523-454C-DF43-B845-67C9269F1B5B}" type="datetime1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D3FF-E934-2A4B-B508-6E2D1CA4D3CB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ED79-C862-F54A-8356-E6EC029D845B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33E32-6F67-E544-8782-CF95349D4CC6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60541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38389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648200" y="2723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16437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8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38389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898835" y="38389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18275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77250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177250" y="452882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7725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4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60033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05400" y="32647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23309" y="32647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371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59044" y="2830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451810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70181" y="11530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2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074941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441533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3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394952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527133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7725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1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77250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177250" y="452882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7725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0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04826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04826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8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04826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04826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61544" y="280754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7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20050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5864859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86847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3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48173" y="2924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6019800" y="44786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50612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2924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5105400" y="2924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71893" y="11865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1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1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72</Words>
  <Application>Microsoft Office PowerPoint</Application>
  <PresentationFormat>On-screen Show (4:3)</PresentationFormat>
  <Paragraphs>42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Johnson, Ariene</cp:lastModifiedBy>
  <cp:revision>3</cp:revision>
  <cp:lastPrinted>2011-07-24T03:45:41Z</cp:lastPrinted>
  <dcterms:created xsi:type="dcterms:W3CDTF">2011-07-24T03:35:18Z</dcterms:created>
  <dcterms:modified xsi:type="dcterms:W3CDTF">2016-03-07T01:26:41Z</dcterms:modified>
</cp:coreProperties>
</file>