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76" r:id="rId2"/>
    <p:sldId id="279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13" r:id="rId13"/>
    <p:sldId id="314" r:id="rId14"/>
    <p:sldId id="315" r:id="rId15"/>
    <p:sldId id="316" r:id="rId16"/>
    <p:sldId id="319" r:id="rId17"/>
    <p:sldId id="318" r:id="rId18"/>
    <p:sldId id="321" r:id="rId19"/>
    <p:sldId id="320" r:id="rId20"/>
    <p:sldId id="317" r:id="rId21"/>
    <p:sldId id="322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1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F8AA6-F189-BE48-B749-541F70EE785F}" type="datetime1">
              <a:rPr lang="en-US" smtClean="0"/>
              <a:t>3/6/2016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033F24-EC7F-D14C-AA24-5C8908674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19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2FEBEF-F903-E443-AE17-1C77BAC5F287}" type="datetime1">
              <a:rPr lang="en-US" smtClean="0"/>
              <a:t>3/6/2016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BADEC-F29D-9044-8D4C-DD4553533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2087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9A60E-C4FF-2748-9D06-4BED7E913995}" type="datetime1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159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0ECE-15D6-B04C-A16C-9F8FA42E9DA5}" type="datetime1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096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03844-49B8-934A-A21A-E1C94CFB1FF2}" type="datetime1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921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B73B9-3A54-C147-B6C1-FD4BE40C7F6B}" type="datetime1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627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3B285-5BF7-C74C-9E1E-B09EFE3516B6}" type="datetime1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67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8A88-EBBA-3347-A9FA-3D37AFA47412}" type="datetime1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56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CB14-868E-974F-B5C0-8A5DDA59DA40}" type="datetime1">
              <a:rPr lang="en-US" smtClean="0"/>
              <a:t>3/6/2016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605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6870F-54E4-D042-937B-7864B27DB5E9}" type="datetime1">
              <a:rPr lang="en-US" smtClean="0"/>
              <a:t>3/6/2016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90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64F15-31B5-C64B-8DDA-DC42D3A028BA}" type="datetime1">
              <a:rPr lang="en-US" smtClean="0"/>
              <a:t>3/6/2016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825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9A8C-296E-D746-8A08-2DDFF23DAE87}" type="datetime1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2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F2651-4E18-464A-A6D1-99E050880C0A}" type="datetime1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56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708C7-9E9C-C44C-9593-21588A5C70B2}" type="datetime1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069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360181" y="260825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004907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455804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004907" y="3544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638800" y="361219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455804" y="361219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6388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772400" y="361219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7724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723249" y="260825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53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360181" y="260825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004907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455804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10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004907" y="3544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638800" y="361219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455804" y="361219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6388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772400" y="361219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7724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723249" y="260825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12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796287" y="3671804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290907" y="89044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290907" y="22607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11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290907" y="3671804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223615" y="512097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724400" y="3671804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724400" y="89044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223615" y="3544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796287" y="512097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724400" y="22607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02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420577" y="89044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026103" y="89044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026103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12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420577" y="438093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292991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026103" y="438093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638800" y="89044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638800" y="438093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420577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638800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02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217529" y="438093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217529" y="89044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77777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13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910812" y="438093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553200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724400" y="438093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724400" y="89044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553200" y="438093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217529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724400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86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202211" y="346653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916767" y="67319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202211" y="158759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14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352800" y="433079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853962" y="529533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23638" y="341639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423638" y="14539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638800" y="438093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562600" y="250199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352800" y="250199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9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217529" y="438093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217529" y="89044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77777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15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910812" y="438093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553200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724400" y="438093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553200" y="580707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553200" y="438093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217529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724400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62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724400" y="564330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217529" y="89044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77777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16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910812" y="41830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553200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724400" y="41352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553200" y="564330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553200" y="41352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910812" y="86565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724400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16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16767" y="544195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952374" y="48212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09238" y="1557934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17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202211" y="450025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105400" y="450025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724400" y="260653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866774" y="16488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509238" y="529533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311162" y="7344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509238" y="358585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49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747146" y="108495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326711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77777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18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910812" y="41830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348484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724400" y="41352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348484" y="108490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890681" y="108495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326711" y="41352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724400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67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458997" y="62770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783911" y="19199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458997" y="32686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19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458997" y="4922524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648735" y="19199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105400" y="326863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105400" y="62775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890681" y="344601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26479" y="344601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105400" y="4922524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61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462107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462107" y="16257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33707" y="16257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833707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191000" y="16257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191000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638800" y="16257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638800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060353" y="16257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060353" y="306545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1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326711" y="10575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326711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77777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20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910812" y="41830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891284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891284" y="41352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891284" y="10575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358418" y="10575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877777" y="10575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358418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46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094699" y="10575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094699" y="346973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185917" y="228168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21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124200" y="347836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514532" y="228168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434084" y="346973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434084" y="10575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453952" y="10575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124200" y="10575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453952" y="346973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14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131482" y="354284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827650" y="21725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27650" y="354284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3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 rot="21368256">
            <a:off x="4161243" y="4765373"/>
            <a:ext cx="916472" cy="91426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412219" y="479506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827650" y="479506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131491" y="21725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412219" y="21725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412219" y="354284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131482" y="80340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39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462107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462107" y="16257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33707" y="16257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4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833707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191000" y="45360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191000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638800" y="45360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638800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833707" y="45360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462107" y="45360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35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265811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180211" y="16257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638800" y="16257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5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090399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004799" y="45360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724400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638800" y="45360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553200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004799" y="16257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175999" y="45360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41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962994" y="276938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962994" y="10241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105400" y="185498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6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547599" y="36216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553200" y="10241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105400" y="36216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553200" y="45360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553200" y="27072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547599" y="185498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962994" y="45360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24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796287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796287" y="16257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276600" y="16257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7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290907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724400" y="45360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724400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223615" y="16257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223615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276600" y="45360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724400" y="16257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49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80617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796287" y="16257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276600" y="16257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8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12613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223615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276600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223615" y="16257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724400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620940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724400" y="16257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23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796287" y="42976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812613" y="20829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143342" y="42976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9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12613" y="3544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143342" y="512570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191000" y="3544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143342" y="347126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812613" y="512570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191000" y="20829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143342" y="20829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105</Words>
  <Application>Microsoft Office PowerPoint</Application>
  <PresentationFormat>On-screen Show (4:3)</PresentationFormat>
  <Paragraphs>63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Elizabeth Mendenhall</dc:creator>
  <cp:lastModifiedBy>Johnson, Ariene</cp:lastModifiedBy>
  <cp:revision>21</cp:revision>
  <cp:lastPrinted>2011-07-24T03:45:41Z</cp:lastPrinted>
  <dcterms:created xsi:type="dcterms:W3CDTF">2011-07-24T03:35:18Z</dcterms:created>
  <dcterms:modified xsi:type="dcterms:W3CDTF">2016-03-07T01:31:31Z</dcterms:modified>
</cp:coreProperties>
</file>