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6" r:id="rId2"/>
    <p:sldId id="279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9" r:id="rId17"/>
    <p:sldId id="318" r:id="rId18"/>
    <p:sldId id="321" r:id="rId19"/>
    <p:sldId id="320" r:id="rId20"/>
    <p:sldId id="317" r:id="rId21"/>
    <p:sldId id="32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A60E-C4FF-2748-9D06-4BED7E913995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0ECE-15D6-B04C-A16C-9F8FA42E9DA5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3844-49B8-934A-A21A-E1C94CFB1FF2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73B9-3A54-C147-B6C1-FD4BE40C7F6B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285-5BF7-C74C-9E1E-B09EFE3516B6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8A88-EBBA-3347-A9FA-3D37AFA47412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CB14-868E-974F-B5C0-8A5DDA59DA40}" type="datetime1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870F-54E4-D042-937B-7864B27DB5E9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4F15-31B5-C64B-8DDA-DC42D3A028BA}" type="datetime1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9A8C-296E-D746-8A08-2DDFF23DAE87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651-4E18-464A-A6D1-99E050880C0A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08C7-9E9C-C44C-9593-21588A5C70B2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724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72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23249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724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72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23249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96287" y="367180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0907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0907" y="22607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90907" y="367180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23615" y="51209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67180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23615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96287" y="51209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2607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20577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26103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26103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20577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92991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26103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205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388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2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7529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7529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77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0812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17529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2211" y="34665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6767" y="6731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2211" y="15875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2800" y="43307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3962" y="52953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23638" y="34163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23638" y="1453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62600" y="25019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25019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7529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7529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77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0812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580707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17529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24400" y="564330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7529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77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0812" y="4183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4135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564330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4135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10812" y="86565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6767" y="5441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2374" y="48212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9238" y="155793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02211" y="450025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450025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26065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6774" y="16488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9238" y="52953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11162" y="7344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09238" y="358585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47146" y="1084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26711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77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0812" y="4183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48484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4135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48484" y="108490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90681" y="1084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26711" y="4135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58997" y="62770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83911" y="19199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8997" y="32686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58997" y="492252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48735" y="19199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26863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5400" y="6277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90681" y="34460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6479" y="34460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5400" y="492252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21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621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337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60353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60353" y="30654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26711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26711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77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0812" y="4183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91284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91284" y="4135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91284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58418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77777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58418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94699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4699" y="34697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85917" y="22816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34783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14532" y="22816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34084" y="34697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34084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53952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4200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453952" y="34697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31482" y="35428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27650" y="2172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27650" y="35428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 rot="21368256">
            <a:off x="4161243" y="4765373"/>
            <a:ext cx="916472" cy="9142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2219" y="47950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27650" y="47950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31491" y="2172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12219" y="2172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12219" y="35428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31482" y="80340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21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621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337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33707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62107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65811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80211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88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90399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04799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04799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75999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62994" y="27693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62994" y="1024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8549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47599" y="36216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1024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6216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707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47599" y="18549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962994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9628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9628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909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23615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23615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766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061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9628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12613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23615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23615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2094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96287" y="42976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12613" y="2082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43342" y="42976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12613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43342" y="51257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43342" y="3471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12613" y="51257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91000" y="2082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43342" y="2082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105</Words>
  <Application>Microsoft Office PowerPoint</Application>
  <PresentationFormat>On-screen Show (4:3)</PresentationFormat>
  <Paragraphs>63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Johnson, Ariene</cp:lastModifiedBy>
  <cp:revision>21</cp:revision>
  <cp:lastPrinted>2011-07-24T03:45:41Z</cp:lastPrinted>
  <dcterms:created xsi:type="dcterms:W3CDTF">2011-07-24T03:35:18Z</dcterms:created>
  <dcterms:modified xsi:type="dcterms:W3CDTF">2016-03-07T01:31:31Z</dcterms:modified>
</cp:coreProperties>
</file>