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60" r:id="rId7"/>
    <p:sldId id="261" r:id="rId8"/>
    <p:sldId id="262" r:id="rId9"/>
    <p:sldId id="259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m4a"/><Relationship Id="rId1" Type="http://schemas.microsoft.com/office/2007/relationships/media" Target="../media/media10.m4a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9600" dirty="0" smtClean="0"/>
              <a:t>Shape’s</a:t>
            </a:r>
            <a:endParaRPr lang="en-US" sz="9600" dirty="0"/>
          </a:p>
        </p:txBody>
      </p:sp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0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HEXAGON</a:t>
            </a:r>
            <a:endParaRPr lang="en-US" sz="7200" dirty="0"/>
          </a:p>
        </p:txBody>
      </p:sp>
      <p:pic>
        <p:nvPicPr>
          <p:cNvPr id="4" name="Content Placeholder 3" descr="File:Basic hexagon.svg - Wikimedia Commons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223" y="1852480"/>
            <a:ext cx="5756347" cy="5005520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722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CIRCLE</a:t>
            </a:r>
            <a:endParaRPr lang="en-US" sz="7200" dirty="0"/>
          </a:p>
        </p:txBody>
      </p:sp>
      <p:pic>
        <p:nvPicPr>
          <p:cNvPr id="4" name="Content Placeholder 3" descr="File:Golden-circle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926" y="2085908"/>
            <a:ext cx="4402183" cy="4402183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881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TRIANGLE</a:t>
            </a:r>
            <a:endParaRPr lang="en-US" sz="7200" dirty="0"/>
          </a:p>
        </p:txBody>
      </p:sp>
      <p:pic>
        <p:nvPicPr>
          <p:cNvPr id="4" name="Content Placeholder 3" descr="File:Purple Fire.svg - Wikipedia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327" y="1791424"/>
            <a:ext cx="5508854" cy="4896759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OVAL</a:t>
            </a:r>
            <a:endParaRPr lang="en-US" sz="7200" dirty="0"/>
          </a:p>
        </p:txBody>
      </p:sp>
      <p:pic>
        <p:nvPicPr>
          <p:cNvPr id="4" name="Content Placeholder 3" descr="File:Simple SVG ellipse example.svg - Wikipedia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91" y="2024947"/>
            <a:ext cx="9339943" cy="4669973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4000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RECTANGLE</a:t>
            </a:r>
            <a:endParaRPr lang="en-US" sz="7200" dirty="0"/>
          </a:p>
        </p:txBody>
      </p:sp>
      <p:pic>
        <p:nvPicPr>
          <p:cNvPr id="4" name="Content Placeholder 3" descr="File:Green rectangle 4.png - Wikimedia Commons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390" y="2052815"/>
            <a:ext cx="7824650" cy="4694791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8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7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SQUARE</a:t>
            </a:r>
            <a:endParaRPr lang="en-US" sz="7200" dirty="0"/>
          </a:p>
        </p:txBody>
      </p:sp>
      <p:pic>
        <p:nvPicPr>
          <p:cNvPr id="4" name="Content Placeholder 3" descr="File:LACMTA Square Orange Line.svg - Wikipedia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64" y="1615646"/>
            <a:ext cx="5146766" cy="5146766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7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RHOMBUS</a:t>
            </a:r>
            <a:endParaRPr lang="en-US" sz="7200" dirty="0"/>
          </a:p>
        </p:txBody>
      </p:sp>
      <p:pic>
        <p:nvPicPr>
          <p:cNvPr id="4" name="Content Placeholder 3" descr="Rhombus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165" y="2063931"/>
            <a:ext cx="6205286" cy="4633280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20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PENTAGON</a:t>
            </a:r>
            <a:endParaRPr lang="en-US" sz="7200" dirty="0"/>
          </a:p>
        </p:txBody>
      </p:sp>
      <p:pic>
        <p:nvPicPr>
          <p:cNvPr id="4" name="Content Placeholder 3" descr="Pentagon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983" y="2013088"/>
            <a:ext cx="4986653" cy="4701221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6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/>
              <a:t>OCTAGON</a:t>
            </a:r>
            <a:endParaRPr lang="en-US" sz="7200" dirty="0"/>
          </a:p>
        </p:txBody>
      </p:sp>
      <p:pic>
        <p:nvPicPr>
          <p:cNvPr id="4" name="Content Placeholder 3" descr="Octagon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572" y="1985554"/>
            <a:ext cx="4789919" cy="4789919"/>
          </a:xfr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6B798FA7401B4EB5D0ED90BD3463E0" ma:contentTypeVersion="5" ma:contentTypeDescription="Create a new document." ma:contentTypeScope="" ma:versionID="7257bbbac44f7d271b6ff50120d9a8d7">
  <xsd:schema xmlns:xsd="http://www.w3.org/2001/XMLSchema" xmlns:xs="http://www.w3.org/2001/XMLSchema" xmlns:p="http://schemas.microsoft.com/office/2006/metadata/properties" xmlns:ns3="37a71795-2615-4548-96a8-0c9bba8b8c6a" xmlns:ns4="ea7615fe-ba13-4b18-9759-5e4a266a275c" targetNamespace="http://schemas.microsoft.com/office/2006/metadata/properties" ma:root="true" ma:fieldsID="d2cb0c016c93d5e7dc8e43eb098ff751" ns3:_="" ns4:_="">
    <xsd:import namespace="37a71795-2615-4548-96a8-0c9bba8b8c6a"/>
    <xsd:import namespace="ea7615fe-ba13-4b18-9759-5e4a266a27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71795-2615-4548-96a8-0c9bba8b8c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615fe-ba13-4b18-9759-5e4a266a27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7A0570-3983-4872-A607-202C6FEA613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ea7615fe-ba13-4b18-9759-5e4a266a275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7a71795-2615-4548-96a8-0c9bba8b8c6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5F8628E-CE55-4A9F-887B-B6C43DD749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234FB3-ED83-4213-B200-A949EDB67F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a71795-2615-4548-96a8-0c9bba8b8c6a"/>
    <ds:schemaRef ds:uri="ea7615fe-ba13-4b18-9759-5e4a266a27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</TotalTime>
  <Words>10</Words>
  <Application>Microsoft Office PowerPoint</Application>
  <PresentationFormat>Widescreen</PresentationFormat>
  <Paragraphs>10</Paragraphs>
  <Slides>10</Slides>
  <Notes>0</Notes>
  <HiddenSlides>0</HiddenSlides>
  <MMClips>10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Quotable</vt:lpstr>
      <vt:lpstr>Shape’s</vt:lpstr>
      <vt:lpstr>CIRCLE</vt:lpstr>
      <vt:lpstr>TRIANGLE</vt:lpstr>
      <vt:lpstr>OVAL</vt:lpstr>
      <vt:lpstr>RECTANGLE</vt:lpstr>
      <vt:lpstr>SQUARE</vt:lpstr>
      <vt:lpstr>RHOMBUS</vt:lpstr>
      <vt:lpstr>PENTAGON</vt:lpstr>
      <vt:lpstr>OCTAGON</vt:lpstr>
      <vt:lpstr>HEXAGON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Shape’s</dc:title>
  <dc:creator>Evans, Allainee</dc:creator>
  <cp:lastModifiedBy>Adams, Jean</cp:lastModifiedBy>
  <cp:revision>11</cp:revision>
  <dcterms:created xsi:type="dcterms:W3CDTF">2020-03-19T11:12:25Z</dcterms:created>
  <dcterms:modified xsi:type="dcterms:W3CDTF">2020-03-19T14:12:33Z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0x0101002E6B798FA7401B4EB5D0ED90BD3463E0</vt:lpwstr>
  </property>
</Properties>
</file>